
<file path=[Content_Types].xml><?xml version="1.0" encoding="utf-8"?>
<Types xmlns="http://schemas.openxmlformats.org/package/2006/content-types">
  <Default Extension="bin" ContentType="application/vnd.openxmlformats-officedocument.spreadsheetml.printerSettings"/>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30430"/>
  <workbookPr defaultThemeVersion="124226"/>
  <mc:AlternateContent xmlns:mc="http://schemas.openxmlformats.org/markup-compatibility/2006">
    <mc:Choice Requires="x15">
      <x15ac:absPath xmlns:x15ac="http://schemas.microsoft.com/office/spreadsheetml/2010/11/ac" url="https://bancodesio.sharepoint.com/sites/Area_Crediti/Documenti/Ufficio Processi Crediti e Reporting/REPORT COVERED/EIKO/htt/2026/3Q TRIMESTRE 2026/pubblicazione sito/"/>
    </mc:Choice>
  </mc:AlternateContent>
  <xr:revisionPtr revIDLastSave="523" documentId="11_698ECE07007DD4EA269787FD18A467519CEF0D6B" xr6:coauthVersionLast="47" xr6:coauthVersionMax="47" xr10:uidLastSave="{2EFDD0E8-97CB-4AD1-A181-403620FF90DF}"/>
  <bookViews>
    <workbookView xWindow="-110" yWindow="-110" windowWidth="19420" windowHeight="10300" tabRatio="879" xr2:uid="{00000000-000D-0000-FFFF-FFFF00000000}"/>
  </bookViews>
  <sheets>
    <sheet name="Introduction" sheetId="5" r:id="rId1"/>
    <sheet name="A. HTT General" sheetId="8" r:id="rId2"/>
    <sheet name="B1. HTT Mortgage Assets" sheetId="9" r:id="rId3"/>
    <sheet name="C. HTT Harmonised Glossary" sheetId="12" r:id="rId4"/>
    <sheet name="E. Optional ECB-ECAIs data" sheetId="18" r:id="rId5"/>
  </sheets>
  <definedNames>
    <definedName name="_xlnm._FilterDatabase" localSheetId="1" hidden="1">'A. HTT General'!$L$112:$L$127</definedName>
    <definedName name="_xlnm._FilterDatabase" localSheetId="2" hidden="1">'B1. HTT Mortgage Assets'!$A$11:$D$187</definedName>
    <definedName name="_xlnm.Print_Area" localSheetId="1">'A. HTT General'!$A$1:$G$365</definedName>
    <definedName name="_xlnm.Print_Area" localSheetId="2">'B1. HTT Mortgage Assets'!$A$1:$G$524</definedName>
    <definedName name="_xlnm.Print_Area" localSheetId="3">'C. HTT Harmonised Glossary'!$A$1:$C$57</definedName>
    <definedName name="_xlnm.Print_Area" localSheetId="4">'E. Optional ECB-ECAIs data'!$A$2:$G$72</definedName>
    <definedName name="_xlnm.Print_Area" localSheetId="0">Introduction!$B$2:$J$43</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F223" i="9" l="1"/>
  <c r="G86" i="18" l="1"/>
  <c r="G85" i="18"/>
  <c r="G84" i="18"/>
  <c r="G83" i="18"/>
  <c r="G82" i="18"/>
  <c r="G76" i="18"/>
  <c r="G75" i="18"/>
  <c r="G622" i="9"/>
  <c r="G621" i="9"/>
  <c r="G620" i="9"/>
  <c r="G619" i="9"/>
  <c r="G618" i="9"/>
  <c r="G617" i="9"/>
  <c r="D617" i="9"/>
  <c r="C617" i="9"/>
  <c r="D601" i="9"/>
  <c r="G600" i="9" s="1"/>
  <c r="C601" i="9"/>
  <c r="F598" i="9" s="1"/>
  <c r="F600" i="9"/>
  <c r="G599" i="9"/>
  <c r="F599" i="9"/>
  <c r="G598" i="9"/>
  <c r="G597" i="9"/>
  <c r="G601" i="9" s="1"/>
  <c r="F597" i="9"/>
  <c r="F601" i="9" s="1"/>
  <c r="G591" i="9"/>
  <c r="F591" i="9"/>
  <c r="D585" i="9"/>
  <c r="G579" i="9" s="1"/>
  <c r="C585" i="9"/>
  <c r="G584" i="9"/>
  <c r="F584" i="9"/>
  <c r="G583" i="9"/>
  <c r="G582" i="9"/>
  <c r="F582" i="9"/>
  <c r="G581" i="9"/>
  <c r="F581" i="9"/>
  <c r="G580" i="9"/>
  <c r="F580" i="9"/>
  <c r="F579" i="9"/>
  <c r="F578" i="9"/>
  <c r="G577" i="9"/>
  <c r="G576" i="9"/>
  <c r="F576" i="9"/>
  <c r="G575" i="9"/>
  <c r="F575" i="9"/>
  <c r="G574" i="9"/>
  <c r="F574" i="9"/>
  <c r="G573" i="9"/>
  <c r="F573" i="9"/>
  <c r="G572" i="9"/>
  <c r="F572" i="9"/>
  <c r="D567" i="9"/>
  <c r="G558" i="9" s="1"/>
  <c r="C567" i="9"/>
  <c r="F561" i="9" s="1"/>
  <c r="G566" i="9"/>
  <c r="F566" i="9"/>
  <c r="G565" i="9"/>
  <c r="G561" i="9"/>
  <c r="G560" i="9"/>
  <c r="F560" i="9"/>
  <c r="G559" i="9"/>
  <c r="F559" i="9"/>
  <c r="G554" i="9"/>
  <c r="F554" i="9"/>
  <c r="G553" i="9"/>
  <c r="F553" i="9"/>
  <c r="G552" i="9"/>
  <c r="D544" i="9"/>
  <c r="G542" i="9" s="1"/>
  <c r="C544" i="9"/>
  <c r="F532" i="9" s="1"/>
  <c r="G543" i="9"/>
  <c r="F543" i="9"/>
  <c r="G537" i="9"/>
  <c r="G536" i="9"/>
  <c r="F531" i="9"/>
  <c r="G530" i="9"/>
  <c r="F530" i="9"/>
  <c r="G492" i="9"/>
  <c r="G491" i="9"/>
  <c r="D487" i="9"/>
  <c r="G490" i="9" s="1"/>
  <c r="C487" i="9"/>
  <c r="F492" i="9" s="1"/>
  <c r="G486" i="9"/>
  <c r="G485" i="9"/>
  <c r="G480" i="9"/>
  <c r="G479" i="9"/>
  <c r="F479" i="9"/>
  <c r="G471" i="9"/>
  <c r="G468" i="9"/>
  <c r="F468" i="9"/>
  <c r="G467" i="9"/>
  <c r="G466" i="9"/>
  <c r="F466" i="9"/>
  <c r="D465" i="9"/>
  <c r="G470" i="9" s="1"/>
  <c r="C465" i="9"/>
  <c r="F470" i="9" s="1"/>
  <c r="F463" i="9"/>
  <c r="G462" i="9"/>
  <c r="G461" i="9"/>
  <c r="F461" i="9"/>
  <c r="G460" i="9"/>
  <c r="F460" i="9"/>
  <c r="G459" i="9"/>
  <c r="F459" i="9"/>
  <c r="D452" i="9"/>
  <c r="G443" i="9" s="1"/>
  <c r="C452" i="9"/>
  <c r="F446" i="9" s="1"/>
  <c r="G451" i="9"/>
  <c r="F451" i="9"/>
  <c r="G450" i="9"/>
  <c r="G446" i="9"/>
  <c r="G445" i="9"/>
  <c r="F445" i="9"/>
  <c r="G444" i="9"/>
  <c r="F444" i="9"/>
  <c r="G439" i="9"/>
  <c r="F439" i="9"/>
  <c r="G438" i="9"/>
  <c r="F438" i="9"/>
  <c r="G437" i="9"/>
  <c r="G433" i="9"/>
  <c r="G432" i="9"/>
  <c r="F432" i="9"/>
  <c r="G431" i="9"/>
  <c r="F431" i="9"/>
  <c r="G393" i="9"/>
  <c r="G392" i="9"/>
  <c r="G391" i="9"/>
  <c r="G390" i="9"/>
  <c r="G389" i="9"/>
  <c r="G388" i="9"/>
  <c r="G387" i="9"/>
  <c r="G386" i="9"/>
  <c r="G385" i="9"/>
  <c r="G384" i="9"/>
  <c r="G383" i="9"/>
  <c r="G382" i="9"/>
  <c r="D382" i="9"/>
  <c r="C382" i="9"/>
  <c r="D372" i="9"/>
  <c r="G370" i="9" s="1"/>
  <c r="C372" i="9"/>
  <c r="F370" i="9" s="1"/>
  <c r="G371" i="9"/>
  <c r="D365" i="9"/>
  <c r="G363" i="9" s="1"/>
  <c r="C365" i="9"/>
  <c r="F363" i="9" s="1"/>
  <c r="G364" i="9"/>
  <c r="F364" i="9"/>
  <c r="G358" i="9"/>
  <c r="D346" i="9"/>
  <c r="G339" i="9" s="1"/>
  <c r="C346" i="9"/>
  <c r="F339" i="9" s="1"/>
  <c r="G343" i="9"/>
  <c r="F343" i="9"/>
  <c r="G342" i="9"/>
  <c r="F342" i="9"/>
  <c r="G341" i="9"/>
  <c r="G340" i="9"/>
  <c r="F340" i="9"/>
  <c r="F337" i="9"/>
  <c r="G336" i="9"/>
  <c r="F336" i="9"/>
  <c r="G335" i="9"/>
  <c r="G334" i="9"/>
  <c r="F334" i="9"/>
  <c r="G333" i="9"/>
  <c r="F333" i="9"/>
  <c r="D328" i="9"/>
  <c r="G322" i="9" s="1"/>
  <c r="C328" i="9"/>
  <c r="G327" i="9"/>
  <c r="F327" i="9"/>
  <c r="G326" i="9"/>
  <c r="G325" i="9"/>
  <c r="F325" i="9"/>
  <c r="G324" i="9"/>
  <c r="F324" i="9"/>
  <c r="G323" i="9"/>
  <c r="F323" i="9"/>
  <c r="F322" i="9"/>
  <c r="F321" i="9"/>
  <c r="G320" i="9"/>
  <c r="G319" i="9"/>
  <c r="F319" i="9"/>
  <c r="G318" i="9"/>
  <c r="F318" i="9"/>
  <c r="G317" i="9"/>
  <c r="F317" i="9"/>
  <c r="G316" i="9"/>
  <c r="F316" i="9"/>
  <c r="G315" i="9"/>
  <c r="F315" i="9"/>
  <c r="G314" i="9"/>
  <c r="G313" i="9"/>
  <c r="F313" i="9"/>
  <c r="G312" i="9"/>
  <c r="F312" i="9"/>
  <c r="G311" i="9"/>
  <c r="F311" i="9"/>
  <c r="G310" i="9"/>
  <c r="F310" i="9"/>
  <c r="D305" i="9"/>
  <c r="C305" i="9"/>
  <c r="G304" i="9"/>
  <c r="F304" i="9"/>
  <c r="G303" i="9"/>
  <c r="F303" i="9"/>
  <c r="G302" i="9"/>
  <c r="F302" i="9"/>
  <c r="G301" i="9"/>
  <c r="F301" i="9"/>
  <c r="G300" i="9"/>
  <c r="F300" i="9"/>
  <c r="G299" i="9"/>
  <c r="F299" i="9"/>
  <c r="G298" i="9"/>
  <c r="F298" i="9"/>
  <c r="G297" i="9"/>
  <c r="F297" i="9"/>
  <c r="G296" i="9"/>
  <c r="F296" i="9"/>
  <c r="G295" i="9"/>
  <c r="F295" i="9"/>
  <c r="G294" i="9"/>
  <c r="F294" i="9"/>
  <c r="G293" i="9"/>
  <c r="F293" i="9"/>
  <c r="G292" i="9"/>
  <c r="F292" i="9"/>
  <c r="G291" i="9"/>
  <c r="F291" i="9"/>
  <c r="G290" i="9"/>
  <c r="F290" i="9"/>
  <c r="G289" i="9"/>
  <c r="F289" i="9"/>
  <c r="G288" i="9"/>
  <c r="F288" i="9"/>
  <c r="F305" i="9" s="1"/>
  <c r="G287" i="9"/>
  <c r="G305" i="9" s="1"/>
  <c r="F287" i="9"/>
  <c r="G254" i="9"/>
  <c r="G253" i="9"/>
  <c r="D249" i="9"/>
  <c r="G247" i="9" s="1"/>
  <c r="C249" i="9"/>
  <c r="F244" i="9" s="1"/>
  <c r="G248" i="9"/>
  <c r="F248" i="9"/>
  <c r="G242" i="9"/>
  <c r="G241" i="9"/>
  <c r="G231" i="9"/>
  <c r="G230" i="9"/>
  <c r="F230" i="9"/>
  <c r="G229" i="9"/>
  <c r="F229" i="9"/>
  <c r="G228" i="9"/>
  <c r="F228" i="9"/>
  <c r="D227" i="9"/>
  <c r="G233" i="9" s="1"/>
  <c r="C227" i="9"/>
  <c r="F232" i="9" s="1"/>
  <c r="G226" i="9"/>
  <c r="G225" i="9"/>
  <c r="F225" i="9"/>
  <c r="G224" i="9"/>
  <c r="F224" i="9"/>
  <c r="G223" i="9"/>
  <c r="G222" i="9"/>
  <c r="G221" i="9"/>
  <c r="F221" i="9"/>
  <c r="G220" i="9"/>
  <c r="G219" i="9"/>
  <c r="G227" i="9" s="1"/>
  <c r="F219" i="9"/>
  <c r="D214" i="9"/>
  <c r="G213" i="9" s="1"/>
  <c r="C214" i="9"/>
  <c r="F209" i="9" s="1"/>
  <c r="G208" i="9"/>
  <c r="G202" i="9"/>
  <c r="F202" i="9"/>
  <c r="G196" i="9"/>
  <c r="G190" i="9"/>
  <c r="F190" i="9"/>
  <c r="D187" i="9"/>
  <c r="C187" i="9" s="1"/>
  <c r="F181" i="9"/>
  <c r="F180" i="9"/>
  <c r="F174" i="9"/>
  <c r="F173" i="9"/>
  <c r="F172" i="9"/>
  <c r="F171" i="9"/>
  <c r="F170" i="9"/>
  <c r="F162" i="9"/>
  <c r="F161" i="9"/>
  <c r="F160" i="9"/>
  <c r="F152" i="9"/>
  <c r="F151" i="9"/>
  <c r="F150" i="9"/>
  <c r="F119" i="9"/>
  <c r="F118" i="9"/>
  <c r="F117" i="9"/>
  <c r="F116" i="9"/>
  <c r="F115" i="9"/>
  <c r="F114" i="9"/>
  <c r="F113" i="9"/>
  <c r="F112" i="9"/>
  <c r="F111" i="9"/>
  <c r="F110" i="9"/>
  <c r="F109" i="9"/>
  <c r="F108" i="9"/>
  <c r="F107" i="9"/>
  <c r="F106" i="9"/>
  <c r="F105" i="9"/>
  <c r="F104" i="9"/>
  <c r="F103" i="9"/>
  <c r="F102" i="9"/>
  <c r="F101" i="9"/>
  <c r="F100" i="9"/>
  <c r="F99" i="9"/>
  <c r="D99" i="9"/>
  <c r="C99" i="9"/>
  <c r="F76" i="9"/>
  <c r="D76" i="9"/>
  <c r="C76" i="9"/>
  <c r="F72" i="9"/>
  <c r="D72" i="9"/>
  <c r="C72" i="9"/>
  <c r="F44" i="9"/>
  <c r="D44" i="9"/>
  <c r="C44" i="9"/>
  <c r="F36" i="9"/>
  <c r="F28" i="9"/>
  <c r="F24" i="9"/>
  <c r="F23" i="9"/>
  <c r="F21" i="9"/>
  <c r="F20" i="9"/>
  <c r="F19" i="9"/>
  <c r="F18" i="9"/>
  <c r="F17" i="9"/>
  <c r="F16" i="9"/>
  <c r="C15" i="9"/>
  <c r="F14" i="9"/>
  <c r="F13" i="9"/>
  <c r="F12" i="9"/>
  <c r="F15" i="9" s="1"/>
  <c r="C304" i="8"/>
  <c r="C303" i="8"/>
  <c r="C302" i="8"/>
  <c r="C298" i="8"/>
  <c r="C297" i="8"/>
  <c r="C296" i="8"/>
  <c r="C292" i="8"/>
  <c r="C289" i="8"/>
  <c r="C288" i="8"/>
  <c r="G227" i="8"/>
  <c r="F227" i="8"/>
  <c r="G226" i="8"/>
  <c r="F226" i="8"/>
  <c r="G225" i="8"/>
  <c r="F225" i="8"/>
  <c r="G224" i="8"/>
  <c r="F224" i="8"/>
  <c r="G223" i="8"/>
  <c r="F223" i="8"/>
  <c r="G222" i="8"/>
  <c r="F222" i="8"/>
  <c r="G221" i="8"/>
  <c r="F221" i="8"/>
  <c r="C220" i="8"/>
  <c r="G219" i="8"/>
  <c r="F219" i="8"/>
  <c r="G218" i="8"/>
  <c r="F218" i="8"/>
  <c r="G217" i="8"/>
  <c r="G220" i="8" s="1"/>
  <c r="F217" i="8"/>
  <c r="F220" i="8" s="1"/>
  <c r="C209" i="8"/>
  <c r="F204" i="8" s="1"/>
  <c r="F207" i="8"/>
  <c r="F206" i="8"/>
  <c r="F205" i="8"/>
  <c r="F194" i="8"/>
  <c r="F193" i="8"/>
  <c r="F187" i="8"/>
  <c r="C179" i="8"/>
  <c r="F186" i="8" s="1"/>
  <c r="F178" i="8"/>
  <c r="F177" i="8"/>
  <c r="F176" i="8"/>
  <c r="D167" i="8"/>
  <c r="C167" i="8"/>
  <c r="G166" i="8"/>
  <c r="F166" i="8"/>
  <c r="G165" i="8"/>
  <c r="F165" i="8"/>
  <c r="G164" i="8"/>
  <c r="G167" i="8" s="1"/>
  <c r="F164" i="8"/>
  <c r="F167" i="8" s="1"/>
  <c r="F161" i="8"/>
  <c r="G160" i="8"/>
  <c r="G159" i="8"/>
  <c r="F159" i="8"/>
  <c r="G158" i="8"/>
  <c r="F158" i="8"/>
  <c r="D157" i="8"/>
  <c r="G162" i="8" s="1"/>
  <c r="C157" i="8"/>
  <c r="F162" i="8" s="1"/>
  <c r="F156" i="8"/>
  <c r="G155" i="8"/>
  <c r="G154" i="8"/>
  <c r="F154" i="8"/>
  <c r="G153" i="8"/>
  <c r="F153" i="8"/>
  <c r="G152" i="8"/>
  <c r="F152" i="8"/>
  <c r="G151" i="8"/>
  <c r="F151" i="8"/>
  <c r="F150" i="8"/>
  <c r="G149" i="8"/>
  <c r="G148" i="8"/>
  <c r="F148" i="8"/>
  <c r="G147" i="8"/>
  <c r="F147" i="8"/>
  <c r="G146" i="8"/>
  <c r="F146" i="8"/>
  <c r="G145" i="8"/>
  <c r="F145" i="8"/>
  <c r="F144" i="8"/>
  <c r="G143" i="8"/>
  <c r="G142" i="8"/>
  <c r="F142" i="8"/>
  <c r="G141" i="8"/>
  <c r="F141" i="8"/>
  <c r="G140" i="8"/>
  <c r="F140" i="8"/>
  <c r="G139" i="8"/>
  <c r="F139" i="8"/>
  <c r="F138" i="8"/>
  <c r="G135" i="8"/>
  <c r="F135" i="8"/>
  <c r="G134" i="8"/>
  <c r="F134" i="8"/>
  <c r="G133" i="8"/>
  <c r="F133" i="8"/>
  <c r="F132" i="8"/>
  <c r="D131" i="8"/>
  <c r="G132" i="8" s="1"/>
  <c r="C131" i="8"/>
  <c r="F136" i="8" s="1"/>
  <c r="G130" i="8"/>
  <c r="F130" i="8"/>
  <c r="G129" i="8"/>
  <c r="F129" i="8"/>
  <c r="G128" i="8"/>
  <c r="F128" i="8"/>
  <c r="F127" i="8"/>
  <c r="F126" i="8"/>
  <c r="F125" i="8"/>
  <c r="G124" i="8"/>
  <c r="F124" i="8"/>
  <c r="G123" i="8"/>
  <c r="F123" i="8"/>
  <c r="G122" i="8"/>
  <c r="F122" i="8"/>
  <c r="F121" i="8"/>
  <c r="F120" i="8"/>
  <c r="F119" i="8"/>
  <c r="G118" i="8"/>
  <c r="F118" i="8"/>
  <c r="G117" i="8"/>
  <c r="F117" i="8"/>
  <c r="G116" i="8"/>
  <c r="F116" i="8"/>
  <c r="F115" i="8"/>
  <c r="F114" i="8"/>
  <c r="G113" i="8"/>
  <c r="F113" i="8"/>
  <c r="G112" i="8"/>
  <c r="F112" i="8"/>
  <c r="F131" i="8" s="1"/>
  <c r="G104" i="8"/>
  <c r="F104" i="8"/>
  <c r="D100" i="8"/>
  <c r="G103" i="8" s="1"/>
  <c r="C100" i="8"/>
  <c r="F103" i="8" s="1"/>
  <c r="G99" i="8"/>
  <c r="F99" i="8"/>
  <c r="G93" i="8"/>
  <c r="F93" i="8"/>
  <c r="D89" i="8"/>
  <c r="G86" i="8"/>
  <c r="G81" i="8"/>
  <c r="F81" i="8"/>
  <c r="G80" i="8"/>
  <c r="F80" i="8"/>
  <c r="G79" i="8"/>
  <c r="D77" i="8"/>
  <c r="G87" i="8" s="1"/>
  <c r="C77" i="8"/>
  <c r="F79" i="8" s="1"/>
  <c r="G76" i="8"/>
  <c r="F76" i="8"/>
  <c r="G75" i="8"/>
  <c r="F75" i="8"/>
  <c r="G74" i="8"/>
  <c r="G73" i="8"/>
  <c r="G72" i="8"/>
  <c r="G71" i="8"/>
  <c r="F71" i="8"/>
  <c r="G70" i="8"/>
  <c r="G77" i="8" s="1"/>
  <c r="F70" i="8"/>
  <c r="F64" i="8"/>
  <c r="F63" i="8"/>
  <c r="F62" i="8"/>
  <c r="C58" i="8"/>
  <c r="F61" i="8" s="1"/>
  <c r="F54" i="8"/>
  <c r="F53" i="8"/>
  <c r="C47" i="8"/>
  <c r="F45" i="8"/>
  <c r="D45" i="8" s="1"/>
  <c r="C295" i="8"/>
  <c r="F307" i="8"/>
  <c r="G293" i="8"/>
  <c r="F293" i="8"/>
  <c r="D295" i="8"/>
  <c r="C293" i="8"/>
  <c r="D307" i="8"/>
  <c r="C307" i="8"/>
  <c r="D293" i="8"/>
  <c r="C291" i="8"/>
  <c r="F295" i="8"/>
  <c r="D291" i="8"/>
  <c r="G100" i="8" l="1"/>
  <c r="F58" i="8"/>
  <c r="F77" i="8"/>
  <c r="F196" i="9"/>
  <c r="F242" i="9"/>
  <c r="F254" i="9"/>
  <c r="F358" i="9"/>
  <c r="F537" i="9"/>
  <c r="F197" i="9"/>
  <c r="F55" i="8"/>
  <c r="F95" i="8"/>
  <c r="F196" i="8"/>
  <c r="F192" i="9"/>
  <c r="F198" i="9"/>
  <c r="F204" i="9"/>
  <c r="F210" i="9"/>
  <c r="G243" i="9"/>
  <c r="G249" i="9" s="1"/>
  <c r="G255" i="9"/>
  <c r="G359" i="9"/>
  <c r="G365" i="9" s="1"/>
  <c r="F433" i="9"/>
  <c r="G481" i="9"/>
  <c r="G487" i="9" s="1"/>
  <c r="G493" i="9"/>
  <c r="G538" i="9"/>
  <c r="F491" i="9"/>
  <c r="F486" i="9"/>
  <c r="F480" i="9"/>
  <c r="F487" i="9" s="1"/>
  <c r="F541" i="9"/>
  <c r="F535" i="9"/>
  <c r="F529" i="9"/>
  <c r="G94" i="8"/>
  <c r="G203" i="9"/>
  <c r="F447" i="9"/>
  <c r="F441" i="9"/>
  <c r="F435" i="9"/>
  <c r="F429" i="9"/>
  <c r="F481" i="9"/>
  <c r="F538" i="9"/>
  <c r="F562" i="9"/>
  <c r="F556" i="9"/>
  <c r="F550" i="9"/>
  <c r="G192" i="9"/>
  <c r="G204" i="9"/>
  <c r="F360" i="9"/>
  <c r="F440" i="9"/>
  <c r="F482" i="9"/>
  <c r="F526" i="9"/>
  <c r="G532" i="9"/>
  <c r="F539" i="9"/>
  <c r="F555" i="9"/>
  <c r="G105" i="8"/>
  <c r="F195" i="8"/>
  <c r="G191" i="9"/>
  <c r="G214" i="9" s="1"/>
  <c r="F56" i="8"/>
  <c r="F180" i="8"/>
  <c r="F197" i="8"/>
  <c r="F209" i="8" s="1"/>
  <c r="F210" i="8"/>
  <c r="G198" i="9"/>
  <c r="G210" i="9"/>
  <c r="F57" i="8"/>
  <c r="G82" i="8"/>
  <c r="F96" i="8"/>
  <c r="F101" i="8"/>
  <c r="F143" i="8"/>
  <c r="F157" i="8" s="1"/>
  <c r="F149" i="8"/>
  <c r="F155" i="8"/>
  <c r="F160" i="8"/>
  <c r="F181" i="8"/>
  <c r="F199" i="8"/>
  <c r="F211" i="8"/>
  <c r="F22" i="9"/>
  <c r="F193" i="9"/>
  <c r="F199" i="9"/>
  <c r="F205" i="9"/>
  <c r="F211" i="9"/>
  <c r="F220" i="9"/>
  <c r="F227" i="9" s="1"/>
  <c r="F226" i="9"/>
  <c r="F231" i="9"/>
  <c r="G244" i="9"/>
  <c r="G250" i="9"/>
  <c r="G321" i="9"/>
  <c r="G328" i="9" s="1"/>
  <c r="F326" i="9"/>
  <c r="F320" i="9"/>
  <c r="F314" i="9"/>
  <c r="F328" i="9" s="1"/>
  <c r="G337" i="9"/>
  <c r="F344" i="9"/>
  <c r="G360" i="9"/>
  <c r="F368" i="9"/>
  <c r="F434" i="9"/>
  <c r="G440" i="9"/>
  <c r="G447" i="9"/>
  <c r="F457" i="9"/>
  <c r="G463" i="9"/>
  <c r="F469" i="9"/>
  <c r="G482" i="9"/>
  <c r="F488" i="9"/>
  <c r="G526" i="9"/>
  <c r="F533" i="9"/>
  <c r="G539" i="9"/>
  <c r="F549" i="9"/>
  <c r="G555" i="9"/>
  <c r="G562" i="9"/>
  <c r="G578" i="9"/>
  <c r="G585" i="9" s="1"/>
  <c r="F583" i="9"/>
  <c r="F577" i="9"/>
  <c r="F585" i="9" s="1"/>
  <c r="F338" i="9"/>
  <c r="G344" i="9"/>
  <c r="F361" i="9"/>
  <c r="G368" i="9"/>
  <c r="G372" i="9" s="1"/>
  <c r="F428" i="9"/>
  <c r="G434" i="9"/>
  <c r="G441" i="9"/>
  <c r="F448" i="9"/>
  <c r="G457" i="9"/>
  <c r="F464" i="9"/>
  <c r="G469" i="9"/>
  <c r="F483" i="9"/>
  <c r="G488" i="9"/>
  <c r="F527" i="9"/>
  <c r="G533" i="9"/>
  <c r="F540" i="9"/>
  <c r="G549" i="9"/>
  <c r="G556" i="9"/>
  <c r="F563" i="9"/>
  <c r="F94" i="8"/>
  <c r="F100" i="8" s="1"/>
  <c r="F203" i="9"/>
  <c r="F250" i="9"/>
  <c r="F245" i="9"/>
  <c r="G209" i="9"/>
  <c r="F255" i="9"/>
  <c r="F82" i="8"/>
  <c r="F200" i="8"/>
  <c r="G205" i="9"/>
  <c r="F251" i="9"/>
  <c r="F97" i="8"/>
  <c r="F102" i="8"/>
  <c r="F183" i="8"/>
  <c r="F201" i="8"/>
  <c r="F213" i="8"/>
  <c r="F194" i="9"/>
  <c r="F200" i="9"/>
  <c r="F206" i="9"/>
  <c r="F212" i="9"/>
  <c r="G232" i="9"/>
  <c r="F246" i="9"/>
  <c r="G251" i="9"/>
  <c r="G338" i="9"/>
  <c r="F345" i="9"/>
  <c r="G361" i="9"/>
  <c r="F369" i="9"/>
  <c r="G428" i="9"/>
  <c r="G435" i="9"/>
  <c r="F442" i="9"/>
  <c r="G448" i="9"/>
  <c r="F458" i="9"/>
  <c r="G464" i="9"/>
  <c r="G483" i="9"/>
  <c r="F489" i="9"/>
  <c r="G527" i="9"/>
  <c r="F534" i="9"/>
  <c r="G540" i="9"/>
  <c r="G550" i="9"/>
  <c r="F557" i="9"/>
  <c r="G563" i="9"/>
  <c r="F208" i="9"/>
  <c r="F105" i="8"/>
  <c r="F191" i="9"/>
  <c r="F214" i="9" s="1"/>
  <c r="G197" i="9"/>
  <c r="F243" i="9"/>
  <c r="F359" i="9"/>
  <c r="G531" i="9"/>
  <c r="F86" i="8"/>
  <c r="G101" i="8"/>
  <c r="G119" i="8"/>
  <c r="G136" i="8"/>
  <c r="F182" i="8"/>
  <c r="F212" i="8"/>
  <c r="G199" i="9"/>
  <c r="F59" i="8"/>
  <c r="F73" i="8"/>
  <c r="F78" i="8"/>
  <c r="F87" i="8"/>
  <c r="G97" i="8"/>
  <c r="G102" i="8"/>
  <c r="G114" i="8"/>
  <c r="G120" i="8"/>
  <c r="G126" i="8"/>
  <c r="G138" i="8"/>
  <c r="G144" i="8"/>
  <c r="G150" i="8"/>
  <c r="G156" i="8"/>
  <c r="G161" i="8"/>
  <c r="F184" i="8"/>
  <c r="F202" i="8"/>
  <c r="F214" i="8"/>
  <c r="F25" i="9"/>
  <c r="G194" i="9"/>
  <c r="G200" i="9"/>
  <c r="G206" i="9"/>
  <c r="G212" i="9"/>
  <c r="F233" i="9"/>
  <c r="G246" i="9"/>
  <c r="F252" i="9"/>
  <c r="G345" i="9"/>
  <c r="F362" i="9"/>
  <c r="G369" i="9"/>
  <c r="G429" i="9"/>
  <c r="F436" i="9"/>
  <c r="G442" i="9"/>
  <c r="F449" i="9"/>
  <c r="G458" i="9"/>
  <c r="F467" i="9"/>
  <c r="F462" i="9"/>
  <c r="F484" i="9"/>
  <c r="G489" i="9"/>
  <c r="F528" i="9"/>
  <c r="G534" i="9"/>
  <c r="G541" i="9"/>
  <c r="F551" i="9"/>
  <c r="G557" i="9"/>
  <c r="F564" i="9"/>
  <c r="F493" i="9"/>
  <c r="G95" i="8"/>
  <c r="F72" i="8"/>
  <c r="G96" i="8"/>
  <c r="G125" i="8"/>
  <c r="G193" i="9"/>
  <c r="G211" i="9"/>
  <c r="G245" i="9"/>
  <c r="F60" i="8"/>
  <c r="G78" i="8"/>
  <c r="F98" i="8"/>
  <c r="F174" i="8"/>
  <c r="F185" i="8"/>
  <c r="F203" i="8"/>
  <c r="F215" i="8"/>
  <c r="F26" i="9"/>
  <c r="F195" i="9"/>
  <c r="F201" i="9"/>
  <c r="F207" i="9"/>
  <c r="F213" i="9"/>
  <c r="F222" i="9"/>
  <c r="F247" i="9"/>
  <c r="G252" i="9"/>
  <c r="F341" i="9"/>
  <c r="F335" i="9"/>
  <c r="F346" i="9" s="1"/>
  <c r="G362" i="9"/>
  <c r="F430" i="9"/>
  <c r="G436" i="9"/>
  <c r="F443" i="9"/>
  <c r="G449" i="9"/>
  <c r="F471" i="9"/>
  <c r="G484" i="9"/>
  <c r="F490" i="9"/>
  <c r="G528" i="9"/>
  <c r="G535" i="9"/>
  <c r="F542" i="9"/>
  <c r="G551" i="9"/>
  <c r="F558" i="9"/>
  <c r="G564" i="9"/>
  <c r="F74" i="8"/>
  <c r="G98" i="8"/>
  <c r="G115" i="8"/>
  <c r="G131" i="8" s="1"/>
  <c r="G121" i="8"/>
  <c r="G127" i="8"/>
  <c r="F175" i="8"/>
  <c r="G195" i="9"/>
  <c r="G201" i="9"/>
  <c r="G207" i="9"/>
  <c r="F241" i="9"/>
  <c r="F253" i="9"/>
  <c r="F371" i="9"/>
  <c r="G430" i="9"/>
  <c r="F437" i="9"/>
  <c r="F450" i="9"/>
  <c r="F485" i="9"/>
  <c r="G529" i="9"/>
  <c r="F536" i="9"/>
  <c r="F552" i="9"/>
  <c r="F565" i="9"/>
  <c r="F465" i="9" l="1"/>
  <c r="F249" i="9"/>
  <c r="G157" i="8"/>
  <c r="F567" i="9"/>
  <c r="F372" i="9"/>
  <c r="F365" i="9"/>
  <c r="G465" i="9"/>
  <c r="G452" i="9"/>
  <c r="G544" i="9"/>
  <c r="G346" i="9"/>
  <c r="F544" i="9"/>
  <c r="F179" i="8"/>
  <c r="G567" i="9"/>
  <c r="F452" i="9"/>
</calcChain>
</file>

<file path=xl/sharedStrings.xml><?xml version="1.0" encoding="utf-8"?>
<sst xmlns="http://schemas.openxmlformats.org/spreadsheetml/2006/main" count="2799" uniqueCount="1580">
  <si>
    <t>Harmonised Transparency Template</t>
  </si>
  <si>
    <t>2026  Version</t>
  </si>
  <si>
    <t>Italy</t>
  </si>
  <si>
    <t>Banco di Desio e della Brianza</t>
  </si>
  <si>
    <t xml:space="preserve">Reporting Date: </t>
  </si>
  <si>
    <t>24/10/2026</t>
  </si>
  <si>
    <t>Cut-off Date:</t>
  </si>
  <si>
    <t>30/09/2026</t>
  </si>
  <si>
    <t>Index</t>
  </si>
  <si>
    <t>Worksheet A: HTT General</t>
  </si>
  <si>
    <t>Tab 1: Harmonised Transparency Template</t>
  </si>
  <si>
    <t>Worksheet B1: HTT Mortgage Assets</t>
  </si>
  <si>
    <t>Worksheet B2: HTT Public Sector Assets</t>
  </si>
  <si>
    <t>Worksheet B3: HTT Shipping Assets</t>
  </si>
  <si>
    <t>Worksheet C: HTT Harmonised Glossary</t>
  </si>
  <si>
    <t>Covered Bond Label Disclaimer</t>
  </si>
  <si>
    <t>Worksheet D &amp; Onwards (If Any): National Transparency Template</t>
  </si>
  <si>
    <t>Worksheet E: Optional ECB-ECAIs data</t>
  </si>
  <si>
    <t>Worksheet F1: Sustainable M data</t>
  </si>
  <si>
    <t>Worksheet G1. Crisis M Payment Holidays</t>
  </si>
  <si>
    <t xml:space="preserve">A. Harmonised Transparency Template - General Information </t>
  </si>
  <si>
    <t>HTT 2026</t>
  </si>
  <si>
    <t>Reporting in Domestic Currency</t>
  </si>
  <si>
    <t>EUR</t>
  </si>
  <si>
    <t>CONTENT OF TAB A</t>
  </si>
  <si>
    <t>1. Basic Facts</t>
  </si>
  <si>
    <t>2. Regulatory Summary</t>
  </si>
  <si>
    <t>3. General Cover Pool / Covered Bond Information</t>
  </si>
  <si>
    <t>`</t>
  </si>
  <si>
    <t>4. Compliance Art 14 CBD Check Table</t>
  </si>
  <si>
    <t>5. References to Capital Requirements Regulation (CRR) 129(1)</t>
  </si>
  <si>
    <t>6. Other relevant information</t>
  </si>
  <si>
    <t>Field Number</t>
  </si>
  <si>
    <t>G.1.1.1</t>
  </si>
  <si>
    <t>Country</t>
  </si>
  <si>
    <t>G.1.1.2</t>
  </si>
  <si>
    <t>Issuer Name</t>
  </si>
  <si>
    <t>Banco di Desio e della Brianza S.p.A.</t>
  </si>
  <si>
    <t>G.1.1.3</t>
  </si>
  <si>
    <t>Labelled Cover Pool Name</t>
  </si>
  <si>
    <t>Desio OBG</t>
  </si>
  <si>
    <t>G.1.1.4</t>
  </si>
  <si>
    <t>Link to Issuer's Website</t>
  </si>
  <si>
    <t>www.bancodesio.it/it/content/documentazione-programma-di-emissione</t>
  </si>
  <si>
    <t>G.1.1.5</t>
  </si>
  <si>
    <t>Cut-off date</t>
  </si>
  <si>
    <t>G.1.1.6</t>
  </si>
  <si>
    <t>Cover Pool's FIGI Identifier (non-mandatory)</t>
  </si>
  <si>
    <t>[For completion]</t>
  </si>
  <si>
    <t>OG.1.1.2</t>
  </si>
  <si>
    <t>Optional information e.g. Contact names</t>
  </si>
  <si>
    <t>www.bancodesio.it</t>
  </si>
  <si>
    <t>OG.1.1.3</t>
  </si>
  <si>
    <t>Optional information e.g. Parent name</t>
  </si>
  <si>
    <t>OG.1.1.4</t>
  </si>
  <si>
    <t>OG.1.1.5</t>
  </si>
  <si>
    <t>OG.1.1.6</t>
  </si>
  <si>
    <t>OG.1.1.7</t>
  </si>
  <si>
    <t>G.2.1.1</t>
  </si>
  <si>
    <t>Basel Compliance, subject to national jurisdiction (Y/N)</t>
  </si>
  <si>
    <t>Y</t>
  </si>
  <si>
    <t>G.2.1.2</t>
  </si>
  <si>
    <t>CBD Compliance</t>
  </si>
  <si>
    <t xml:space="preserve">Y  </t>
  </si>
  <si>
    <t>G.2.1.3</t>
  </si>
  <si>
    <t>CRR Compliance (Y/N)</t>
  </si>
  <si>
    <t>N</t>
  </si>
  <si>
    <t>OG.2.1.1</t>
  </si>
  <si>
    <t>LCR status</t>
  </si>
  <si>
    <t xml:space="preserve">https://www.coveredbondlabel.com/issuer/217-banco-di-desio-e-della-brianza-spa                                                                                                                          </t>
  </si>
  <si>
    <t>Non-EEA, Art 14 CBD compliant</t>
  </si>
  <si>
    <t>OG.2.1.2</t>
  </si>
  <si>
    <t>OG.2.1.3</t>
  </si>
  <si>
    <t>OG.2.1.4</t>
  </si>
  <si>
    <t>OG.2.1.5</t>
  </si>
  <si>
    <t>OG.2.1.6</t>
  </si>
  <si>
    <t>1.General Information</t>
  </si>
  <si>
    <t>Nominal (mn)</t>
  </si>
  <si>
    <t>G.3.1.1</t>
  </si>
  <si>
    <t>Total Cover Assets</t>
  </si>
  <si>
    <t>G.3.1.2</t>
  </si>
  <si>
    <t>Outstanding Covered Bonds</t>
  </si>
  <si>
    <t>OG.3.1.1</t>
  </si>
  <si>
    <t>Cover Pool Size [NPV] (mn)</t>
  </si>
  <si>
    <t>OG.3.1.2</t>
  </si>
  <si>
    <t>Outstanding Covered Bonds [NPV] (mn)</t>
  </si>
  <si>
    <t>OG.3.1.3</t>
  </si>
  <si>
    <t>OG.3.1.4</t>
  </si>
  <si>
    <t xml:space="preserve">2. Over-collateralisation (OC) </t>
  </si>
  <si>
    <t>Statutory</t>
  </si>
  <si>
    <t>Voluntary</t>
  </si>
  <si>
    <t>Contractual</t>
  </si>
  <si>
    <t>Purpose</t>
  </si>
  <si>
    <t>G.3.2.1</t>
  </si>
  <si>
    <t>OC (%)</t>
  </si>
  <si>
    <t>ND1</t>
  </si>
  <si>
    <t>OC committed with Rating Agencies (AP 84%)</t>
  </si>
  <si>
    <t>G.3.2.3</t>
  </si>
  <si>
    <t>Total OC (absolute value in mn)</t>
  </si>
  <si>
    <t>OG.3.2.1</t>
  </si>
  <si>
    <t>OG.3.2.2</t>
  </si>
  <si>
    <t>Optional information e.g. Asset Coverage Test (ACT)</t>
  </si>
  <si>
    <t>OG.3.2.3</t>
  </si>
  <si>
    <t>Optional information e.g. OC (NPV basis)</t>
  </si>
  <si>
    <t>OG.3.2.4</t>
  </si>
  <si>
    <t>OC in accordance with the National Legal Framework</t>
  </si>
  <si>
    <t>3. Cover Pool Composition</t>
  </si>
  <si>
    <t>% Cover Pool</t>
  </si>
  <si>
    <t>G.3.3.1</t>
  </si>
  <si>
    <t>Mortgages</t>
  </si>
  <si>
    <t>G.3.3.2</t>
  </si>
  <si>
    <t xml:space="preserve">Public Sector </t>
  </si>
  <si>
    <t>G.3.3.3</t>
  </si>
  <si>
    <t>Shipping</t>
  </si>
  <si>
    <t>G.3.3.4</t>
  </si>
  <si>
    <t>Substitute Assets</t>
  </si>
  <si>
    <t>G.3.3.5</t>
  </si>
  <si>
    <t>Other</t>
  </si>
  <si>
    <t>G.3.3.6</t>
  </si>
  <si>
    <t>Total</t>
  </si>
  <si>
    <t>OG.3.3.1</t>
  </si>
  <si>
    <t>o/w [If relevant, please specify]</t>
  </si>
  <si>
    <t>OG.3.3.2</t>
  </si>
  <si>
    <t>OG.3.3.3</t>
  </si>
  <si>
    <t>OG.3.3.4</t>
  </si>
  <si>
    <t>OG.3.3.5</t>
  </si>
  <si>
    <t>OG.3.3.6</t>
  </si>
  <si>
    <t>4. Cover Pool Amortisation Profile</t>
  </si>
  <si>
    <t xml:space="preserve">Contractual </t>
  </si>
  <si>
    <t xml:space="preserve">Expected Upon Prepayments </t>
  </si>
  <si>
    <t>% Total Contractual</t>
  </si>
  <si>
    <t>% Total Expected Upon Prepayments</t>
  </si>
  <si>
    <t>G.3.4.1</t>
  </si>
  <si>
    <t>Weighted Average Life (in years)</t>
  </si>
  <si>
    <t>ND3</t>
  </si>
  <si>
    <t>Residual Life (mn)</t>
  </si>
  <si>
    <t>By buckets:</t>
  </si>
  <si>
    <t>G.3.4.2</t>
  </si>
  <si>
    <t>0 - 1 Y</t>
  </si>
  <si>
    <t>G.3.4.3</t>
  </si>
  <si>
    <t>1 - 2 Y</t>
  </si>
  <si>
    <t>G.3.4.4</t>
  </si>
  <si>
    <t>2 - 3 Y</t>
  </si>
  <si>
    <t>G.3.4.5</t>
  </si>
  <si>
    <t>3 - 4 Y</t>
  </si>
  <si>
    <t>G.3.4.6</t>
  </si>
  <si>
    <t>4 - 5 Y</t>
  </si>
  <si>
    <t>G.3.4.7</t>
  </si>
  <si>
    <t>5 - 10 Y</t>
  </si>
  <si>
    <t>G.3.4.8</t>
  </si>
  <si>
    <t>10+ Y</t>
  </si>
  <si>
    <t>G.3.4.9</t>
  </si>
  <si>
    <t>OG.3.4.1</t>
  </si>
  <si>
    <t>o/w 0-1 day</t>
  </si>
  <si>
    <t>OG.3.4.2</t>
  </si>
  <si>
    <t>o/w 0-0.5y</t>
  </si>
  <si>
    <t>OG.3.4.3</t>
  </si>
  <si>
    <t>o/w 0.5-1 y</t>
  </si>
  <si>
    <t>OG.3.4.4</t>
  </si>
  <si>
    <t>o/w 1-1.5y</t>
  </si>
  <si>
    <t>OG.3.4.5</t>
  </si>
  <si>
    <t>o/w 1.5-2 y</t>
  </si>
  <si>
    <t>OG.3.4.6</t>
  </si>
  <si>
    <t>OG.3.4.7</t>
  </si>
  <si>
    <t>OG.3.4.8</t>
  </si>
  <si>
    <t>OG.3.4.9</t>
  </si>
  <si>
    <t>OG.3.4.10</t>
  </si>
  <si>
    <t>5. Maturity of Covered Bonds</t>
  </si>
  <si>
    <t xml:space="preserve">Initial Maturity  </t>
  </si>
  <si>
    <t xml:space="preserve">Extended Maturity </t>
  </si>
  <si>
    <t xml:space="preserve">% Total Initial Maturity </t>
  </si>
  <si>
    <t>% Total Extended Maturity</t>
  </si>
  <si>
    <t>G.3.5.1</t>
  </si>
  <si>
    <t>Weighted Average life (in years)</t>
  </si>
  <si>
    <t>Maturity (mn)</t>
  </si>
  <si>
    <t>G.3.5.2</t>
  </si>
  <si>
    <t>G.3.5.3</t>
  </si>
  <si>
    <t>G.3.5.4</t>
  </si>
  <si>
    <t>G.3.5.5</t>
  </si>
  <si>
    <t>G.3.5.6</t>
  </si>
  <si>
    <t>G.3.5.7</t>
  </si>
  <si>
    <t>G.3.5.8</t>
  </si>
  <si>
    <t>G.3.5.9</t>
  </si>
  <si>
    <t>G.3.5.10</t>
  </si>
  <si>
    <t>OG.3.5.1</t>
  </si>
  <si>
    <t>OG.3.5.2</t>
  </si>
  <si>
    <t>OG.3.5.3</t>
  </si>
  <si>
    <t>OG.3.5.4</t>
  </si>
  <si>
    <t>OG.3.5.5</t>
  </si>
  <si>
    <t>OG.3.5.6</t>
  </si>
  <si>
    <t>OG.3.5.7</t>
  </si>
  <si>
    <t>OG.3.5.8</t>
  </si>
  <si>
    <t>OG.3.5.9</t>
  </si>
  <si>
    <t>OG.3.5.10</t>
  </si>
  <si>
    <t>6. Cover Assets - Currency</t>
  </si>
  <si>
    <t>Nominal [before hedging] (mn)</t>
  </si>
  <si>
    <t>Nominal [after hedging] (mn)</t>
  </si>
  <si>
    <t>% Total [before]</t>
  </si>
  <si>
    <t>% Total [after]</t>
  </si>
  <si>
    <t>G.3.6.1</t>
  </si>
  <si>
    <t>ND2</t>
  </si>
  <si>
    <t>curre</t>
  </si>
  <si>
    <t>G.3.6.2</t>
  </si>
  <si>
    <t>AUD</t>
  </si>
  <si>
    <t>G.3.6.3</t>
  </si>
  <si>
    <t>BRL</t>
  </si>
  <si>
    <t>G.3.6.4</t>
  </si>
  <si>
    <t>CAD</t>
  </si>
  <si>
    <t>G.3.6.5</t>
  </si>
  <si>
    <t>CHF</t>
  </si>
  <si>
    <t>G.3.6.6</t>
  </si>
  <si>
    <t>CZK</t>
  </si>
  <si>
    <t>G.3.6.7</t>
  </si>
  <si>
    <t>DKK</t>
  </si>
  <si>
    <t>G.3.6.8</t>
  </si>
  <si>
    <t>GBP</t>
  </si>
  <si>
    <t>G.3.6.9</t>
  </si>
  <si>
    <t>HKD</t>
  </si>
  <si>
    <t>G.3.6.10</t>
  </si>
  <si>
    <t>ISK</t>
  </si>
  <si>
    <t>G.3.6.11</t>
  </si>
  <si>
    <t>JPY</t>
  </si>
  <si>
    <t>KRW</t>
  </si>
  <si>
    <t>G.3.6.12</t>
  </si>
  <si>
    <t>NOK</t>
  </si>
  <si>
    <t>G.3.6.13</t>
  </si>
  <si>
    <t>PLN</t>
  </si>
  <si>
    <t>G.3.6.14</t>
  </si>
  <si>
    <t>NZD</t>
  </si>
  <si>
    <t>SEK</t>
  </si>
  <si>
    <t>G.3.6.15</t>
  </si>
  <si>
    <t>G.3.6.16</t>
  </si>
  <si>
    <t>SGD</t>
  </si>
  <si>
    <t>G.3.6.17</t>
  </si>
  <si>
    <t>USD</t>
  </si>
  <si>
    <t>G.3.6.18</t>
  </si>
  <si>
    <t>G.3.6.19</t>
  </si>
  <si>
    <t>OG.3.6.1</t>
  </si>
  <si>
    <t>OG.3.6.2</t>
  </si>
  <si>
    <t>OG.3.6.3</t>
  </si>
  <si>
    <t>OG.3.6.4</t>
  </si>
  <si>
    <t>OG.3.6.5</t>
  </si>
  <si>
    <t>OG.3.6.6</t>
  </si>
  <si>
    <t xml:space="preserve">7. Covered Bonds - Currency </t>
  </si>
  <si>
    <t>G.3.7.1</t>
  </si>
  <si>
    <t>G.3.7.2</t>
  </si>
  <si>
    <t>G.3.7.3</t>
  </si>
  <si>
    <t>G.3.7.4</t>
  </si>
  <si>
    <t>G.3.7.5</t>
  </si>
  <si>
    <t>G.3.7.6</t>
  </si>
  <si>
    <t>G.3.7.7</t>
  </si>
  <si>
    <t>G.3.7.8</t>
  </si>
  <si>
    <t>G.3.7.9</t>
  </si>
  <si>
    <t>G.3.7.10</t>
  </si>
  <si>
    <t>G.3.7.11</t>
  </si>
  <si>
    <t>G.3.7.12</t>
  </si>
  <si>
    <t>G.3.7.13</t>
  </si>
  <si>
    <t>G.3.7.14</t>
  </si>
  <si>
    <t>G.3.7.15</t>
  </si>
  <si>
    <t>G.3.7.16</t>
  </si>
  <si>
    <t>G.3.7.17</t>
  </si>
  <si>
    <t>G.3.7.18</t>
  </si>
  <si>
    <t>G.3.7.19</t>
  </si>
  <si>
    <t>OG.3.7.1</t>
  </si>
  <si>
    <t>OG.3.7.2</t>
  </si>
  <si>
    <t>OG.3.7.3</t>
  </si>
  <si>
    <t>OG.3.7.4</t>
  </si>
  <si>
    <t>OG.3.7.5</t>
  </si>
  <si>
    <t>OG.3.7.6</t>
  </si>
  <si>
    <t xml:space="preserve">8. Covered Bonds - Breakdown by interest rate </t>
  </si>
  <si>
    <t>G.3.8.1</t>
  </si>
  <si>
    <t>Fixed coupon</t>
  </si>
  <si>
    <t>G.3.8.2</t>
  </si>
  <si>
    <t>Floating coupon</t>
  </si>
  <si>
    <t>G.3.8.3</t>
  </si>
  <si>
    <t>G.3.8.4</t>
  </si>
  <si>
    <t>OG.3.8.1</t>
  </si>
  <si>
    <t>OG.3.8.2</t>
  </si>
  <si>
    <t>OG.3.8.3</t>
  </si>
  <si>
    <t>OG.3.8.4</t>
  </si>
  <si>
    <t>OG.3.8.5</t>
  </si>
  <si>
    <t>9. Substitute Assets - Type</t>
  </si>
  <si>
    <t>% Substitute Assets</t>
  </si>
  <si>
    <t>G.3.9.1</t>
  </si>
  <si>
    <t>Cash</t>
  </si>
  <si>
    <t>G.3.9.2</t>
  </si>
  <si>
    <t>Exposures to/guaranteed by Supranational, Sovereign, Agency (SSA)</t>
  </si>
  <si>
    <t>G.3.9.3</t>
  </si>
  <si>
    <t>Exposures to central banks</t>
  </si>
  <si>
    <t>G.3.9.4</t>
  </si>
  <si>
    <t>Exposures to credit institutions</t>
  </si>
  <si>
    <t>G.3.9.5</t>
  </si>
  <si>
    <t>G.3.9.6</t>
  </si>
  <si>
    <t>OG.3.9.1</t>
  </si>
  <si>
    <t>o/w EU gvts or quasi govts</t>
  </si>
  <si>
    <t>OG.3.9.2</t>
  </si>
  <si>
    <t>o/w third-party countries  Credit Quality Step 1 (CQS1) gvts or quasi govts</t>
  </si>
  <si>
    <t>OG.3.9.3</t>
  </si>
  <si>
    <t>o/w third-party countries Credit Quality Step 2 (CQS2) gvts or quasi govts</t>
  </si>
  <si>
    <t>OG.3.9.4</t>
  </si>
  <si>
    <t>o/w EU central banks</t>
  </si>
  <si>
    <t>OG.3.9.5</t>
  </si>
  <si>
    <t>o/w third-party countries Credit Quality Step 1 (CQS1) central banks</t>
  </si>
  <si>
    <t>OG.3.9.6</t>
  </si>
  <si>
    <t>o/w third-party countries Credit Quality Step 2 (CQS2) central banks</t>
  </si>
  <si>
    <t>OG.3.9.7</t>
  </si>
  <si>
    <t>o/w CQS1 credit institutions</t>
  </si>
  <si>
    <t>OG.3.9.8</t>
  </si>
  <si>
    <t>o/w CQS2 credit institutions</t>
  </si>
  <si>
    <t>OG.3.9.9</t>
  </si>
  <si>
    <t>OG.3.9.10</t>
  </si>
  <si>
    <t>OG.3.9.11</t>
  </si>
  <si>
    <t>OG.3.9.12</t>
  </si>
  <si>
    <t>10. Substitute Assets - Country</t>
  </si>
  <si>
    <t>G.3.10.1</t>
  </si>
  <si>
    <t>Domestic (Country of Issuer)</t>
  </si>
  <si>
    <t>G.3.10.2</t>
  </si>
  <si>
    <t>Eurozone</t>
  </si>
  <si>
    <t>G.3.10.3</t>
  </si>
  <si>
    <t>Rest of European Union (EU)</t>
  </si>
  <si>
    <t>G.3.10.4</t>
  </si>
  <si>
    <t>European Economic Area (not member of EU)</t>
  </si>
  <si>
    <t>G.3.10.5</t>
  </si>
  <si>
    <t>Switzerland</t>
  </si>
  <si>
    <t>G.3.10.6</t>
  </si>
  <si>
    <t>United Kingdom</t>
  </si>
  <si>
    <t>G.3.10.7</t>
  </si>
  <si>
    <t>Australia</t>
  </si>
  <si>
    <t>G.3.10.8</t>
  </si>
  <si>
    <t>Brazil</t>
  </si>
  <si>
    <t>G.3.10.9</t>
  </si>
  <si>
    <t>Canada</t>
  </si>
  <si>
    <t>G.3.10.10</t>
  </si>
  <si>
    <t>Japan</t>
  </si>
  <si>
    <t>G.3.10.11</t>
  </si>
  <si>
    <t>Korea</t>
  </si>
  <si>
    <t>G.3.10.12</t>
  </si>
  <si>
    <t>New Zealand</t>
  </si>
  <si>
    <t>G.3.10.13</t>
  </si>
  <si>
    <t>Singapore</t>
  </si>
  <si>
    <t>G.3.10.14</t>
  </si>
  <si>
    <t>US</t>
  </si>
  <si>
    <t>G.3.10.15</t>
  </si>
  <si>
    <t>G.3.10.16</t>
  </si>
  <si>
    <t>Total EU</t>
  </si>
  <si>
    <t>OG.3.10.1</t>
  </si>
  <si>
    <t>OG.3.10.2</t>
  </si>
  <si>
    <t>OG.3.10.3</t>
  </si>
  <si>
    <t>OG.3.10.4</t>
  </si>
  <si>
    <t>OG.3.10.5</t>
  </si>
  <si>
    <t>OG.3.10.6</t>
  </si>
  <si>
    <t>OG.3.10.7</t>
  </si>
  <si>
    <t xml:space="preserve">11. Liquid Assets </t>
  </si>
  <si>
    <t>% Covered Bonds</t>
  </si>
  <si>
    <t>G.3.11.1</t>
  </si>
  <si>
    <t>Substitute and other marketable assets</t>
  </si>
  <si>
    <t>G.3.11.2</t>
  </si>
  <si>
    <t>Central bank eligible assets</t>
  </si>
  <si>
    <t>G.3.11.3</t>
  </si>
  <si>
    <t>G.3.11.4</t>
  </si>
  <si>
    <t>OG.3.11.1</t>
  </si>
  <si>
    <t>OG.3.11.2</t>
  </si>
  <si>
    <t>OG.3.11.3</t>
  </si>
  <si>
    <t>OG.3.11.4</t>
  </si>
  <si>
    <t>OG.3.11.5</t>
  </si>
  <si>
    <t>OG.3.11.6</t>
  </si>
  <si>
    <t>OG.3.11.7</t>
  </si>
  <si>
    <t xml:space="preserve">12. Bond List </t>
  </si>
  <si>
    <t>G.3.12.1</t>
  </si>
  <si>
    <t xml:space="preserve">Bond list </t>
  </si>
  <si>
    <t>https://www.coveredbondlabel.com/issuer/217-banco-di-desio-e-della-brianza-spa</t>
  </si>
  <si>
    <t>13. Derivatives &amp; Swaps</t>
  </si>
  <si>
    <t>G.3.13.1</t>
  </si>
  <si>
    <t>Derivatives in the register / cover pool [notional] (mn)</t>
  </si>
  <si>
    <t>G.3.13.2</t>
  </si>
  <si>
    <t>Type of interest rate swaps (intra-group, external or both)</t>
  </si>
  <si>
    <t>EXTERNAL</t>
  </si>
  <si>
    <t>G.3.13.3</t>
  </si>
  <si>
    <t>Type of currency rate swaps (intra-group, external or both)</t>
  </si>
  <si>
    <t>OG.3.13.1</t>
  </si>
  <si>
    <t>NPV of Derivatives in the cover pool (mn)</t>
  </si>
  <si>
    <t>OG.3.13.2</t>
  </si>
  <si>
    <t>Derivatives outside the cover pool [notional] (mn)</t>
  </si>
  <si>
    <t>OG.3.13.3</t>
  </si>
  <si>
    <t>NPV of Derivatives outside the cover pool (mn)</t>
  </si>
  <si>
    <t>OG.3.13.4</t>
  </si>
  <si>
    <t>OG.3.13.5</t>
  </si>
  <si>
    <t>14. Sustainable or other special purpose strategy</t>
  </si>
  <si>
    <t>G.3.14.1</t>
  </si>
  <si>
    <r>
      <t>Is sustainability based on s</t>
    </r>
    <r>
      <rPr>
        <b/>
        <sz val="11"/>
        <rFont val="Calibri"/>
        <family val="2"/>
        <scheme val="minor"/>
      </rPr>
      <t>ustainable assets not present in the cover pool</t>
    </r>
    <r>
      <rPr>
        <sz val="11"/>
        <rFont val="Calibri"/>
        <family val="2"/>
        <scheme val="minor"/>
      </rPr>
      <t>?</t>
    </r>
  </si>
  <si>
    <t>No</t>
  </si>
  <si>
    <t>G.3.14.2</t>
  </si>
  <si>
    <t>Who has provided Second Party Opinion</t>
  </si>
  <si>
    <t>G.3.14.3</t>
  </si>
  <si>
    <t xml:space="preserve">Further details on proceeds strategy </t>
  </si>
  <si>
    <t>G.3.14.4</t>
  </si>
  <si>
    <r>
      <t xml:space="preserve">Is sustainability based on </t>
    </r>
    <r>
      <rPr>
        <b/>
        <sz val="11"/>
        <rFont val="Calibri"/>
        <family val="2"/>
        <scheme val="minor"/>
      </rPr>
      <t>sustainable collateral assets present in the cover pool</t>
    </r>
    <r>
      <rPr>
        <sz val="11"/>
        <rFont val="Calibri"/>
        <family val="2"/>
        <scheme val="minor"/>
      </rPr>
      <t>?</t>
    </r>
  </si>
  <si>
    <t>G.3.14.5</t>
  </si>
  <si>
    <t>If yes. Further details are available in Tab F</t>
  </si>
  <si>
    <t>F1. Tab</t>
  </si>
  <si>
    <t>F2. Tab</t>
  </si>
  <si>
    <t>G.3.14.6</t>
  </si>
  <si>
    <r>
      <t xml:space="preserve">Is sustainability based on </t>
    </r>
    <r>
      <rPr>
        <b/>
        <sz val="11"/>
        <rFont val="Calibri"/>
        <family val="2"/>
        <scheme val="minor"/>
      </rPr>
      <t>other criteria</t>
    </r>
    <r>
      <rPr>
        <sz val="11"/>
        <rFont val="Calibri"/>
        <family val="2"/>
        <scheme val="minor"/>
      </rPr>
      <t>?</t>
    </r>
  </si>
  <si>
    <t>[Yes/No]</t>
  </si>
  <si>
    <t>G.3.14.7</t>
  </si>
  <si>
    <t>If yes, please provide frurther details</t>
  </si>
  <si>
    <t>OG.3.14.1</t>
  </si>
  <si>
    <t>OG.3.14.2</t>
  </si>
  <si>
    <t>OG.3.14.3</t>
  </si>
  <si>
    <t>OG.3.14.4</t>
  </si>
  <si>
    <t>OG.3.14.5</t>
  </si>
  <si>
    <t>OG.3.14.6</t>
  </si>
  <si>
    <t>OG.3.14.7</t>
  </si>
  <si>
    <t>OG.3.14.8</t>
  </si>
  <si>
    <t>OG.3.14.9</t>
  </si>
  <si>
    <t>OG.3.14.10</t>
  </si>
  <si>
    <t>OG.3.14.11</t>
  </si>
  <si>
    <t>OG.3.14.12</t>
  </si>
  <si>
    <t>OG.3.14.13</t>
  </si>
  <si>
    <t>OG.3.14.14</t>
  </si>
  <si>
    <t>OG.3.14.15</t>
  </si>
  <si>
    <t>OG.3.14.16</t>
  </si>
  <si>
    <t>OG.3.14.17</t>
  </si>
  <si>
    <t>OG.3.14.18</t>
  </si>
  <si>
    <t>OG.3.14.19</t>
  </si>
  <si>
    <t>OG.3.14.20</t>
  </si>
  <si>
    <t>OG.3.14.21</t>
  </si>
  <si>
    <t>OG.3.14.22</t>
  </si>
  <si>
    <t>OG.3.14.23</t>
  </si>
  <si>
    <t>OG.3.14.24</t>
  </si>
  <si>
    <t>OG.3.14.25</t>
  </si>
  <si>
    <t>OG.3.14.26</t>
  </si>
  <si>
    <t>OG.3.14.27</t>
  </si>
  <si>
    <t>OG.3.14.28</t>
  </si>
  <si>
    <t>OG.3.14.29</t>
  </si>
  <si>
    <t>OG.3.14.30</t>
  </si>
  <si>
    <t>OG.3.14.31</t>
  </si>
  <si>
    <t>OG.3.14.32</t>
  </si>
  <si>
    <t>OG.3.14.33</t>
  </si>
  <si>
    <t>OG.3.14.34</t>
  </si>
  <si>
    <t>OG.3.14.35</t>
  </si>
  <si>
    <t>OG.3.14.36</t>
  </si>
  <si>
    <t>OG.3.14.37</t>
  </si>
  <si>
    <t>OG.3.14.38</t>
  </si>
  <si>
    <t>4. Compliance Art 14 CBD Check table</t>
  </si>
  <si>
    <t>Row</t>
  </si>
  <si>
    <t>The issuer believes that, at the time of its issuance and based on transparency data made publicly available by the issuer, these covered bonds would satisfy the eligibility criteria for Article 14(2) of the Covered Bond Directive (EU) 2019/2162. It should be noted, however, that</t>
  </si>
  <si>
    <t>whether or not exposures in the form of covered bonds are eligible to preferential treatment under Regulation (EU) 575/2013 is ultimately a matter to be determined by a relevant investor institution and its relevant supervisory authority and the issuer does not accept any responsibility in this regard.</t>
  </si>
  <si>
    <t>G.4.1.1</t>
  </si>
  <si>
    <t xml:space="preserve">(a)         Value of the cover pool total assets: </t>
  </si>
  <si>
    <t>G.4.1.2</t>
  </si>
  <si>
    <t xml:space="preserve">(a)         Value of outstanding covered bonds: </t>
  </si>
  <si>
    <t>G.4.1.3</t>
  </si>
  <si>
    <t xml:space="preserve">(b)        List of ISIN of issued covered bonds: </t>
  </si>
  <si>
    <t>G.4.1.4</t>
  </si>
  <si>
    <t xml:space="preserve">(c)        Geographical distribution: </t>
  </si>
  <si>
    <t>G.4.1.5</t>
  </si>
  <si>
    <t>(c)        Type of cover assets:</t>
  </si>
  <si>
    <t>G.4.1.6</t>
  </si>
  <si>
    <t xml:space="preserve">(c)        Loan size: </t>
  </si>
  <si>
    <t>G.4.1.7</t>
  </si>
  <si>
    <t xml:space="preserve">(c)       Valuation Method: </t>
  </si>
  <si>
    <t>link to Glossary HG.1.15</t>
  </si>
  <si>
    <t>G.4.1.8</t>
  </si>
  <si>
    <t xml:space="preserve">            (d)        Interest rate risk - cover pool:</t>
  </si>
  <si>
    <t>G.4.1.9</t>
  </si>
  <si>
    <t>(d)        Currency risk - cover pool:</t>
  </si>
  <si>
    <t>G.4.1.10</t>
  </si>
  <si>
    <t xml:space="preserve">          (d)         Interest rate risk - covered bond:</t>
  </si>
  <si>
    <t>G.4.1.11</t>
  </si>
  <si>
    <t>(d)        Currency risk - covered bond:</t>
  </si>
  <si>
    <t>G.4.1.12</t>
  </si>
  <si>
    <t xml:space="preserve">            (d)        Liquidity Risk - primary assets cover pool:</t>
  </si>
  <si>
    <t>liquidity buffer</t>
  </si>
  <si>
    <t>G.4.1.13</t>
  </si>
  <si>
    <t>(d)        Credit Risk:</t>
  </si>
  <si>
    <t>215 LTV Residential Mortgage</t>
  </si>
  <si>
    <t>441 LTV Commercial Mortgage</t>
  </si>
  <si>
    <t>147 for Public Sector Asset - type of debtor</t>
  </si>
  <si>
    <t>extendable maturity</t>
  </si>
  <si>
    <t>G.4.1.14</t>
  </si>
  <si>
    <t>(d)        Market Risk:</t>
  </si>
  <si>
    <t>230 Derivatives and Swaps</t>
  </si>
  <si>
    <t>liquidity buffer &amp; extendable maturity</t>
  </si>
  <si>
    <t>G.4.1.15</t>
  </si>
  <si>
    <t>(d)        Hedging Strategy</t>
  </si>
  <si>
    <t>other</t>
  </si>
  <si>
    <t>G.4.1.16</t>
  </si>
  <si>
    <t>(e)        Maturity Structure - cover assets:</t>
  </si>
  <si>
    <t>G.4.1.17</t>
  </si>
  <si>
    <t>(e)        Maturity Structure - covered bond:</t>
  </si>
  <si>
    <t>G.4.1.18</t>
  </si>
  <si>
    <t>(e)        Overview maturity extension triggers:</t>
  </si>
  <si>
    <t>link to Glossary HG 1.7</t>
  </si>
  <si>
    <t>G.4.1.19</t>
  </si>
  <si>
    <t>(f)        Levels of OC:</t>
  </si>
  <si>
    <t>G.4.1.20</t>
  </si>
  <si>
    <t>(g)        Percentage of loans in default:</t>
  </si>
  <si>
    <t>OG.4.1.1</t>
  </si>
  <si>
    <t>OG.4.1.2</t>
  </si>
  <si>
    <t>OG.4.1.3</t>
  </si>
  <si>
    <t>G.5.1.1</t>
  </si>
  <si>
    <t>Exposure to credit institute credit quality step 1</t>
  </si>
  <si>
    <t>G.5.1.2</t>
  </si>
  <si>
    <t>Exposure to credit institute credit quality step 2</t>
  </si>
  <si>
    <t>G.5.1.3</t>
  </si>
  <si>
    <t>Exposure to credit institute credit quality step 3</t>
  </si>
  <si>
    <t>OG.5.1.1</t>
  </si>
  <si>
    <t>OG.5.1.2</t>
  </si>
  <si>
    <t>OG.5.1.3</t>
  </si>
  <si>
    <t>OG.5.1.4</t>
  </si>
  <si>
    <t>1. Optional information e.g. Rating triggers</t>
  </si>
  <si>
    <t>OG.6.1.1</t>
  </si>
  <si>
    <t>NPV Test (passed/failed)</t>
  </si>
  <si>
    <t>passed</t>
  </si>
  <si>
    <t>OG.6.1.2</t>
  </si>
  <si>
    <t>Interest Covereage Test (passe/failed)</t>
  </si>
  <si>
    <t>OG.6.1.3</t>
  </si>
  <si>
    <t xml:space="preserve">Cash Manager </t>
  </si>
  <si>
    <t>OG.6.1.4</t>
  </si>
  <si>
    <t>Account Bank</t>
  </si>
  <si>
    <t>Credit Agricole Corp &amp; Invest Bank Milan</t>
  </si>
  <si>
    <t>OG.6.1.5</t>
  </si>
  <si>
    <t>Stand-by Account Bank</t>
  </si>
  <si>
    <t>OG.6.1.6</t>
  </si>
  <si>
    <t xml:space="preserve">Servicer </t>
  </si>
  <si>
    <t>OG.6.1.7</t>
  </si>
  <si>
    <t xml:space="preserve">Interest Rate Swap Provider </t>
  </si>
  <si>
    <t>OG.6.1.8</t>
  </si>
  <si>
    <t xml:space="preserve">Covered Bond Swap Provider </t>
  </si>
  <si>
    <t>BNP Paribas</t>
  </si>
  <si>
    <t>OG.6.1.9</t>
  </si>
  <si>
    <t>Paying Agent</t>
  </si>
  <si>
    <t>OG.6.1.10</t>
  </si>
  <si>
    <t>Other optional/relevant information</t>
  </si>
  <si>
    <t>OG.6.1.11</t>
  </si>
  <si>
    <t>OG.6.1.12</t>
  </si>
  <si>
    <t>OG.6.1.13</t>
  </si>
  <si>
    <t>OG.6.1.14</t>
  </si>
  <si>
    <t>OG.6.1.15</t>
  </si>
  <si>
    <t>OG.6.1.16</t>
  </si>
  <si>
    <t>OG.6.1.17</t>
  </si>
  <si>
    <t>OG.6.1.18</t>
  </si>
  <si>
    <t>OG.6.1.19</t>
  </si>
  <si>
    <t>OG.6.1.20</t>
  </si>
  <si>
    <t>OG.6.1.21</t>
  </si>
  <si>
    <t>OG.6.1.22</t>
  </si>
  <si>
    <t>OG.6.1.23</t>
  </si>
  <si>
    <t>OG.6.1.24</t>
  </si>
  <si>
    <t>OG.6.1.25</t>
  </si>
  <si>
    <t>OG.6.1.26</t>
  </si>
  <si>
    <t>OG.6.1.27</t>
  </si>
  <si>
    <t>OG.6.1.28</t>
  </si>
  <si>
    <t>OG.6.1.29</t>
  </si>
  <si>
    <t>OG.6.1.30</t>
  </si>
  <si>
    <t>OG.6.1.31</t>
  </si>
  <si>
    <t>OG.6.1.32</t>
  </si>
  <si>
    <t>OG.6.1.33</t>
  </si>
  <si>
    <t>OG.6.1.34</t>
  </si>
  <si>
    <t>OG.6.1.35</t>
  </si>
  <si>
    <t>OG.6.1.36</t>
  </si>
  <si>
    <t>OG.6.1.37</t>
  </si>
  <si>
    <t>OG.6.1.38</t>
  </si>
  <si>
    <t>OG.6.1.39</t>
  </si>
  <si>
    <t>OG.6.1.40</t>
  </si>
  <si>
    <t>OG.6.1.41</t>
  </si>
  <si>
    <t>OG.6.1.42</t>
  </si>
  <si>
    <t>OG.6.1.43</t>
  </si>
  <si>
    <t>OG.6.1.44</t>
  </si>
  <si>
    <t>OG.6.1.45</t>
  </si>
  <si>
    <t>B1. Harmonised Transparency Template - Mortgage Assets</t>
  </si>
  <si>
    <t>CONTENT OF TAB B1</t>
  </si>
  <si>
    <t>7. Mortgage Assets</t>
  </si>
  <si>
    <t>7.A Residential Cover Pool</t>
  </si>
  <si>
    <t>7.B Commercial Cover Pool</t>
  </si>
  <si>
    <t>1. Property Type Information</t>
  </si>
  <si>
    <t>% Total Mortgages</t>
  </si>
  <si>
    <t>M.7.1.1</t>
  </si>
  <si>
    <t>Residential</t>
  </si>
  <si>
    <t>M.7.1.2</t>
  </si>
  <si>
    <t>Commercial</t>
  </si>
  <si>
    <t>M.7.1.3</t>
  </si>
  <si>
    <t>M.7.1.4</t>
  </si>
  <si>
    <t>OM.7.1.1</t>
  </si>
  <si>
    <t>o/w Housing Cooperatives / Multi-family assets</t>
  </si>
  <si>
    <t>OM.7.1.2</t>
  </si>
  <si>
    <t>o/w Forest &amp; Agriculture</t>
  </si>
  <si>
    <t>OM.7.1.3</t>
  </si>
  <si>
    <t>OM.7.1.4</t>
  </si>
  <si>
    <t>OM.7.1.5</t>
  </si>
  <si>
    <t>OM.7.1.6</t>
  </si>
  <si>
    <t>OM.7.1.7</t>
  </si>
  <si>
    <t>OM.7.1.8</t>
  </si>
  <si>
    <t>OM.7.1.9</t>
  </si>
  <si>
    <t>OM.7.1.10</t>
  </si>
  <si>
    <t>OM.7.1.11</t>
  </si>
  <si>
    <t>2. General Information</t>
  </si>
  <si>
    <t>Residential Loans</t>
  </si>
  <si>
    <t>Commercial Loans</t>
  </si>
  <si>
    <t>Total Mortgages</t>
  </si>
  <si>
    <t>M.7.2.1</t>
  </si>
  <si>
    <t>Number of mortgage loans</t>
  </si>
  <si>
    <t>OM.7.2.1</t>
  </si>
  <si>
    <t>Optional information eg, Number of borrowers</t>
  </si>
  <si>
    <t>OM.7.2.2</t>
  </si>
  <si>
    <t>Optional information eg, Number of guarantors</t>
  </si>
  <si>
    <t>OM.7.2.3</t>
  </si>
  <si>
    <t>OM.7.2.4</t>
  </si>
  <si>
    <t>OM.7.2.5</t>
  </si>
  <si>
    <t>OM.7.2.6</t>
  </si>
  <si>
    <t>3. Concentration Risks</t>
  </si>
  <si>
    <t>% Residential Loans</t>
  </si>
  <si>
    <t>% Commercial Loans</t>
  </si>
  <si>
    <t>M.7.3.1</t>
  </si>
  <si>
    <t xml:space="preserve">10 largest exposures </t>
  </si>
  <si>
    <t>OM.7.3.1</t>
  </si>
  <si>
    <t>OM.7.3.2</t>
  </si>
  <si>
    <t>OM.7.3.3</t>
  </si>
  <si>
    <t>OM.7.3.4</t>
  </si>
  <si>
    <t>OM.7.3.5</t>
  </si>
  <si>
    <t>OM.7.3.6</t>
  </si>
  <si>
    <t xml:space="preserve">4. Breakdown by Geography </t>
  </si>
  <si>
    <t>M.7.4.1</t>
  </si>
  <si>
    <t>European Union</t>
  </si>
  <si>
    <t>M.7.4.2</t>
  </si>
  <si>
    <t>Austria</t>
  </si>
  <si>
    <t>M.7.4.3</t>
  </si>
  <si>
    <t>Belgium</t>
  </si>
  <si>
    <t>M.7.4.4</t>
  </si>
  <si>
    <t>Bulgaria</t>
  </si>
  <si>
    <t>M.7.4.5</t>
  </si>
  <si>
    <t>Croatia</t>
  </si>
  <si>
    <t>M.7.4.6</t>
  </si>
  <si>
    <t>Cyprus</t>
  </si>
  <si>
    <t>M.7.4.7</t>
  </si>
  <si>
    <t>Czechia</t>
  </si>
  <si>
    <t>M.7.4.8</t>
  </si>
  <si>
    <t>Denmark</t>
  </si>
  <si>
    <t>M.7.4.9</t>
  </si>
  <si>
    <t>Estonia</t>
  </si>
  <si>
    <t>M.7.4.10</t>
  </si>
  <si>
    <t>Finland</t>
  </si>
  <si>
    <t>M.7.4.11</t>
  </si>
  <si>
    <t>France</t>
  </si>
  <si>
    <t>M.7.4.12</t>
  </si>
  <si>
    <t>Germany</t>
  </si>
  <si>
    <t>M.7.4.13</t>
  </si>
  <si>
    <t>Greece</t>
  </si>
  <si>
    <t>M.7.4.14</t>
  </si>
  <si>
    <t>Netherlands</t>
  </si>
  <si>
    <t>M.7.4.15</t>
  </si>
  <si>
    <t>Hungary</t>
  </si>
  <si>
    <t>M.7.4.16</t>
  </si>
  <si>
    <t>Ireland</t>
  </si>
  <si>
    <t>M.7.4.17</t>
  </si>
  <si>
    <t>M.7.4.18</t>
  </si>
  <si>
    <t>Latvia</t>
  </si>
  <si>
    <t>M.7.4.19</t>
  </si>
  <si>
    <t>Lithuania</t>
  </si>
  <si>
    <t>M.7.4.20</t>
  </si>
  <si>
    <t>Luxembourg</t>
  </si>
  <si>
    <t>M.7.4.21</t>
  </si>
  <si>
    <t>Malta</t>
  </si>
  <si>
    <t>M.7.4.22</t>
  </si>
  <si>
    <t>Poland</t>
  </si>
  <si>
    <t>M.7.4.23</t>
  </si>
  <si>
    <t>Portugal</t>
  </si>
  <si>
    <t>M.7.4.24</t>
  </si>
  <si>
    <t>Romania</t>
  </si>
  <si>
    <t>M.7.4.25</t>
  </si>
  <si>
    <t>Slovakia</t>
  </si>
  <si>
    <t>M.7.4.26</t>
  </si>
  <si>
    <t>Slovenia</t>
  </si>
  <si>
    <t>M.7.4.27</t>
  </si>
  <si>
    <t>Spain</t>
  </si>
  <si>
    <t>M.7.4.28</t>
  </si>
  <si>
    <t>Sweden</t>
  </si>
  <si>
    <t>M.7.4.29</t>
  </si>
  <si>
    <t>M.7.4.30</t>
  </si>
  <si>
    <t>Iceland</t>
  </si>
  <si>
    <t>M.7.4.31</t>
  </si>
  <si>
    <t>Liechtenstein</t>
  </si>
  <si>
    <t>M.7.4.32</t>
  </si>
  <si>
    <t>Norway</t>
  </si>
  <si>
    <t>M.7.4.33</t>
  </si>
  <si>
    <t>M.7.4.34</t>
  </si>
  <si>
    <t>M.7.4.35</t>
  </si>
  <si>
    <t>M.7.4.36</t>
  </si>
  <si>
    <t>M.7.4.37</t>
  </si>
  <si>
    <t>M.7.4.38</t>
  </si>
  <si>
    <t>M.7.4.39</t>
  </si>
  <si>
    <t>M.7.4.40</t>
  </si>
  <si>
    <t>M.7.4.41</t>
  </si>
  <si>
    <t>M.7.4.42</t>
  </si>
  <si>
    <t>M.7.4.43</t>
  </si>
  <si>
    <t>M.7.4.44</t>
  </si>
  <si>
    <t>OM.7.4.1</t>
  </si>
  <si>
    <t>OM.7.4.2</t>
  </si>
  <si>
    <t>OM.7.4.3</t>
  </si>
  <si>
    <t>OM.7.4.4</t>
  </si>
  <si>
    <t>OM.7.4.5</t>
  </si>
  <si>
    <t>OM.7.4.6</t>
  </si>
  <si>
    <t>OM.7.4.7</t>
  </si>
  <si>
    <t>OM.7.4.8</t>
  </si>
  <si>
    <t>OM.7.4.9</t>
  </si>
  <si>
    <t>OM.7.4.10</t>
  </si>
  <si>
    <t>5. Breakdown by regions of main country of origin</t>
  </si>
  <si>
    <t>M.7.5.1</t>
  </si>
  <si>
    <t>M.7.5.2</t>
  </si>
  <si>
    <t>ABRUZZO</t>
  </si>
  <si>
    <t>M.7.5.3</t>
  </si>
  <si>
    <t>BASILICATA</t>
  </si>
  <si>
    <t>M.7.5.4</t>
  </si>
  <si>
    <t>CALABRIA</t>
  </si>
  <si>
    <t>M.7.5.5</t>
  </si>
  <si>
    <t>CAMPANIA</t>
  </si>
  <si>
    <t>M.7.5.6</t>
  </si>
  <si>
    <t>EMILIA-ROMAGNA</t>
  </si>
  <si>
    <t>M.7.5.7</t>
  </si>
  <si>
    <t>FRIULI-VENEZIA GIULIA</t>
  </si>
  <si>
    <t>M.7.5.8</t>
  </si>
  <si>
    <t>LAZIO</t>
  </si>
  <si>
    <t>M.7.5.9</t>
  </si>
  <si>
    <t>LIGURIA</t>
  </si>
  <si>
    <t>M.7.5.10</t>
  </si>
  <si>
    <t>LOMBARDIA</t>
  </si>
  <si>
    <t>M.7.5.11</t>
  </si>
  <si>
    <t>MARCHE</t>
  </si>
  <si>
    <t>M.7.5.12</t>
  </si>
  <si>
    <t>MOLISE</t>
  </si>
  <si>
    <t>M.7.5.13</t>
  </si>
  <si>
    <t>PIEMONTE</t>
  </si>
  <si>
    <t>M.7.5.14</t>
  </si>
  <si>
    <t>PUGLIA</t>
  </si>
  <si>
    <t>M.7.5.15</t>
  </si>
  <si>
    <t>SARDEGNA</t>
  </si>
  <si>
    <t>M.7.5.16</t>
  </si>
  <si>
    <t>SICILIA</t>
  </si>
  <si>
    <t>M.7.5.17</t>
  </si>
  <si>
    <t>TOSCANA</t>
  </si>
  <si>
    <t>M.7.5.18</t>
  </si>
  <si>
    <t>TRENTINO-ALTO ADIGE/SÜDTIROL</t>
  </si>
  <si>
    <t>M.7.5.19</t>
  </si>
  <si>
    <t>UMBRIA</t>
  </si>
  <si>
    <t>M.7.5.20</t>
  </si>
  <si>
    <t>VALLE D'AOSTA/VALLÉE D'AOSTE</t>
  </si>
  <si>
    <t>M.7.5.21</t>
  </si>
  <si>
    <t>VENETO</t>
  </si>
  <si>
    <t>M.7.5.22</t>
  </si>
  <si>
    <t>TBC at a country level</t>
  </si>
  <si>
    <t>M.7.5.23</t>
  </si>
  <si>
    <t>M.7.5.24</t>
  </si>
  <si>
    <t>M.7.5.25</t>
  </si>
  <si>
    <t>M.7.5.26</t>
  </si>
  <si>
    <t>M.7.5.27</t>
  </si>
  <si>
    <t>M.7.5.28</t>
  </si>
  <si>
    <t>M.7.5.29</t>
  </si>
  <si>
    <t>M.7.5.30</t>
  </si>
  <si>
    <t>M.7.5.31</t>
  </si>
  <si>
    <t>M.7.5.32</t>
  </si>
  <si>
    <t>M.7.5.33</t>
  </si>
  <si>
    <t>M.7.5.34</t>
  </si>
  <si>
    <t>M.7.5.35</t>
  </si>
  <si>
    <t>M.7.5.36</t>
  </si>
  <si>
    <t>M.7.5.37</t>
  </si>
  <si>
    <t>M.7.5.38</t>
  </si>
  <si>
    <t>M.7.5.39</t>
  </si>
  <si>
    <t>M.7.5.40</t>
  </si>
  <si>
    <t>M.7.5.41</t>
  </si>
  <si>
    <t>M.7.5.42</t>
  </si>
  <si>
    <t>M.7.5.43</t>
  </si>
  <si>
    <t>M.7.5.44</t>
  </si>
  <si>
    <t>M.7.5.45</t>
  </si>
  <si>
    <t>M.7.5.46</t>
  </si>
  <si>
    <t>M.7.5.47</t>
  </si>
  <si>
    <t>M.7.5.48</t>
  </si>
  <si>
    <t>M.7.5.49</t>
  </si>
  <si>
    <t>M.7.5.50</t>
  </si>
  <si>
    <t>6. Breakdown by Interest Rate</t>
  </si>
  <si>
    <t>M.7.6.1</t>
  </si>
  <si>
    <t>Fixed rate</t>
  </si>
  <si>
    <t>M.7.6.2</t>
  </si>
  <si>
    <t>Floating rate</t>
  </si>
  <si>
    <t>M.7.6.3</t>
  </si>
  <si>
    <t>OM.7.6.1</t>
  </si>
  <si>
    <t>OM.7.6.2</t>
  </si>
  <si>
    <t>OM.7.6.3</t>
  </si>
  <si>
    <t>OM.7.6.4</t>
  </si>
  <si>
    <t>OM.7.6.5</t>
  </si>
  <si>
    <t>OM.7.6.6</t>
  </si>
  <si>
    <t>7. Breakdown by Repayment Type</t>
  </si>
  <si>
    <t>M.7.7.1</t>
  </si>
  <si>
    <t>Bullet / interest only</t>
  </si>
  <si>
    <t>M.7.7.2</t>
  </si>
  <si>
    <t>Amortising</t>
  </si>
  <si>
    <t>M.7.7.3</t>
  </si>
  <si>
    <t>OM.7.7.1</t>
  </si>
  <si>
    <t>OM.7.7.2</t>
  </si>
  <si>
    <t>OM.7.7.3</t>
  </si>
  <si>
    <t>OM.7.7.4</t>
  </si>
  <si>
    <t>OM.7.7.5</t>
  </si>
  <si>
    <t>OM.7.7.6</t>
  </si>
  <si>
    <t xml:space="preserve">8. Loan Seasoning </t>
  </si>
  <si>
    <t>M.7.8.1</t>
  </si>
  <si>
    <t>Up to 12months</t>
  </si>
  <si>
    <t>M.7.8.2</t>
  </si>
  <si>
    <t>&gt;  12 - ≤ 24 months</t>
  </si>
  <si>
    <t>M.7.8.3</t>
  </si>
  <si>
    <t>&gt; 24 - ≤ 36 months</t>
  </si>
  <si>
    <t>M.7.8.4</t>
  </si>
  <si>
    <t>&gt; 36 - ≤ 60 months</t>
  </si>
  <si>
    <t>M.7.8.5</t>
  </si>
  <si>
    <t>&gt; 60 months</t>
  </si>
  <si>
    <t>OM.7.8.1</t>
  </si>
  <si>
    <t>OM.7.8.2</t>
  </si>
  <si>
    <t>OM.7.8.3</t>
  </si>
  <si>
    <t>OM.7.8.4</t>
  </si>
  <si>
    <t>9. Non-Performing Loans (NPLs)</t>
  </si>
  <si>
    <t>M.7.9.1</t>
  </si>
  <si>
    <t>% NPLs</t>
  </si>
  <si>
    <t>M.7.9.2</t>
  </si>
  <si>
    <t>Defaulted Loans pursuant Art 178 CRR</t>
  </si>
  <si>
    <t>OM.7.9.1</t>
  </si>
  <si>
    <t>OM.7.9.2</t>
  </si>
  <si>
    <t>OM.7.9.3</t>
  </si>
  <si>
    <t>10. Loan Size Information</t>
  </si>
  <si>
    <t>Nominal</t>
  </si>
  <si>
    <t>Number of Loans</t>
  </si>
  <si>
    <t>% No. of Loans</t>
  </si>
  <si>
    <t>M.7A.10.1</t>
  </si>
  <si>
    <t>Average loan size (000s)</t>
  </si>
  <si>
    <t>By buckets (mn):</t>
  </si>
  <si>
    <t>M.7A.10.2</t>
  </si>
  <si>
    <t>0 - 10.000</t>
  </si>
  <si>
    <t>M.7A.10.3</t>
  </si>
  <si>
    <t>10.000 - 25.000</t>
  </si>
  <si>
    <t>M.7A.10.4</t>
  </si>
  <si>
    <t>25.000 - 50.000</t>
  </si>
  <si>
    <t>M.7A.10.5</t>
  </si>
  <si>
    <t>50.000 - 75.000</t>
  </si>
  <si>
    <t>M.7A.10.6</t>
  </si>
  <si>
    <t>75.000 - 100.000</t>
  </si>
  <si>
    <t>M.7A.10.7</t>
  </si>
  <si>
    <t>100.000 - 150.000</t>
  </si>
  <si>
    <t>M.7A.10.8</t>
  </si>
  <si>
    <t>150.000 - 200.000</t>
  </si>
  <si>
    <t>M.7A.10.9</t>
  </si>
  <si>
    <t>200.000 - 300.000</t>
  </si>
  <si>
    <t>M.7A.10.10</t>
  </si>
  <si>
    <t xml:space="preserve">over 300.000 </t>
  </si>
  <si>
    <t>M.7A.10.11</t>
  </si>
  <si>
    <t>M.7A.10.12</t>
  </si>
  <si>
    <t>M.7A.10.13</t>
  </si>
  <si>
    <t>M.7A.10.14</t>
  </si>
  <si>
    <t>M.7A.10.15</t>
  </si>
  <si>
    <t>M.7A.10.16</t>
  </si>
  <si>
    <t>M.7A.10.17</t>
  </si>
  <si>
    <t>M.7A.10.18</t>
  </si>
  <si>
    <t>M.7A.10.19</t>
  </si>
  <si>
    <t>M.7A.10.20</t>
  </si>
  <si>
    <t>M.7A.10.21</t>
  </si>
  <si>
    <t>M.7A.10.22</t>
  </si>
  <si>
    <t>M.7A.10.23</t>
  </si>
  <si>
    <t>M.7A.10.24</t>
  </si>
  <si>
    <t>M.7A.10.25</t>
  </si>
  <si>
    <t>M.7A.10.26</t>
  </si>
  <si>
    <t>11. Loan to Value (LTV) Information - UNINDEXED</t>
  </si>
  <si>
    <t>M.7A.11.1</t>
  </si>
  <si>
    <t>Weighted Average LTV (%)</t>
  </si>
  <si>
    <t>By LTV buckets (mn):</t>
  </si>
  <si>
    <t>M.7A.11.2</t>
  </si>
  <si>
    <t>&gt;0 - &lt;=40 %</t>
  </si>
  <si>
    <t>M.7A.11.3</t>
  </si>
  <si>
    <t>&gt;40 - &lt;=50 %</t>
  </si>
  <si>
    <t>M.7A.11.4</t>
  </si>
  <si>
    <t>&gt;50 - &lt;=60 %</t>
  </si>
  <si>
    <t>M.7A.11.5</t>
  </si>
  <si>
    <t>&gt;60 - &lt;=70 %</t>
  </si>
  <si>
    <t>M.7A.11.6</t>
  </si>
  <si>
    <t>&gt;70 - &lt;=80 %</t>
  </si>
  <si>
    <t>M.7A.11.7</t>
  </si>
  <si>
    <t>&gt;80 - &lt;=90 %</t>
  </si>
  <si>
    <t>M.7A.11.8</t>
  </si>
  <si>
    <t>&gt;90 - &lt;=100 %</t>
  </si>
  <si>
    <t>M.7A.11.9</t>
  </si>
  <si>
    <t>&gt;100%</t>
  </si>
  <si>
    <t>M.7A.11.10</t>
  </si>
  <si>
    <t>OM.7A.11.1</t>
  </si>
  <si>
    <t>o/w &gt;100 - &lt;=110 %</t>
  </si>
  <si>
    <t>OM.7A.11.2</t>
  </si>
  <si>
    <t>o/w &gt;110 - &lt;=120 %</t>
  </si>
  <si>
    <t>OM.7A.11.3</t>
  </si>
  <si>
    <t>o/w &gt;120 - &lt;=130 %</t>
  </si>
  <si>
    <t>OM.7A.11.4</t>
  </si>
  <si>
    <t>o/w &gt;130 - &lt;=140 %</t>
  </si>
  <si>
    <t>OM.7A.11.5</t>
  </si>
  <si>
    <t>o/w &gt;140 - &lt;=150 %</t>
  </si>
  <si>
    <t>OM.7A.11.6</t>
  </si>
  <si>
    <t>o/w &gt;150 %</t>
  </si>
  <si>
    <t>OM.7A.11.7</t>
  </si>
  <si>
    <t>OM.7A.11.8</t>
  </si>
  <si>
    <t>OM.7A.11.9</t>
  </si>
  <si>
    <t xml:space="preserve">12. Loan to Value (LTV) Information - INDEXED </t>
  </si>
  <si>
    <t>M.7A.12.1</t>
  </si>
  <si>
    <t>M.7A.12.2</t>
  </si>
  <si>
    <t>M.7A.12.3</t>
  </si>
  <si>
    <t>M.7A.12.4</t>
  </si>
  <si>
    <t>M.7A.12.5</t>
  </si>
  <si>
    <t>M.7A.12.6</t>
  </si>
  <si>
    <t>M.7A.12.7</t>
  </si>
  <si>
    <t>M.7A.12.8</t>
  </si>
  <si>
    <t>M.7A.12.9</t>
  </si>
  <si>
    <t>M.7A.12.10</t>
  </si>
  <si>
    <t>OM.7A.12.1</t>
  </si>
  <si>
    <t>OM.7A.12.2</t>
  </si>
  <si>
    <t>OM.7A.12.3</t>
  </si>
  <si>
    <t>OM.7A.12.4</t>
  </si>
  <si>
    <t>OM.7A.12.5</t>
  </si>
  <si>
    <t>OM.7A.12.6</t>
  </si>
  <si>
    <t>OM.7A.12.7</t>
  </si>
  <si>
    <t>OM.7A.12.8</t>
  </si>
  <si>
    <t>OM.7A.12.9</t>
  </si>
  <si>
    <t>13. Breakdown by type</t>
  </si>
  <si>
    <t>M.7A.13.1</t>
  </si>
  <si>
    <t>Owner occupied</t>
  </si>
  <si>
    <t>M.7A.13.2</t>
  </si>
  <si>
    <t>Second home/Holiday houses</t>
  </si>
  <si>
    <t>M.7A.13.3</t>
  </si>
  <si>
    <t>Buy-to-let/Non-owner occupied</t>
  </si>
  <si>
    <t>M.7A.13.4</t>
  </si>
  <si>
    <t>Subsidised housing</t>
  </si>
  <si>
    <t>M.7A.13.5</t>
  </si>
  <si>
    <t>Agricultural</t>
  </si>
  <si>
    <t>M.7A.13.6</t>
  </si>
  <si>
    <t>OM.7A.13.1</t>
  </si>
  <si>
    <t>o/w Private rental</t>
  </si>
  <si>
    <t>OM.7A.13.2</t>
  </si>
  <si>
    <t xml:space="preserve">o/w Multi-family housing </t>
  </si>
  <si>
    <t>OM.7A.13.3</t>
  </si>
  <si>
    <t xml:space="preserve">o/w Buildings under construction </t>
  </si>
  <si>
    <t>OM.7A.13.4</t>
  </si>
  <si>
    <t>o/w Buildings land</t>
  </si>
  <si>
    <t>OM.7A.13.5</t>
  </si>
  <si>
    <t>OM.7A.13.6</t>
  </si>
  <si>
    <t>OM.7A.13.7</t>
  </si>
  <si>
    <t>OM.7A.13.8</t>
  </si>
  <si>
    <t>OM.7A.13.9</t>
  </si>
  <si>
    <t>OM.7A.13.10</t>
  </si>
  <si>
    <t>14. Loan by Ranking</t>
  </si>
  <si>
    <t>M.7A.14.1</t>
  </si>
  <si>
    <t>1st lien / No prior ranks</t>
  </si>
  <si>
    <t>M.7A.14.2</t>
  </si>
  <si>
    <t>Guaranteed</t>
  </si>
  <si>
    <t>M.7A.14.3</t>
  </si>
  <si>
    <t>OM.7A.14.1</t>
  </si>
  <si>
    <t>OM.7A.14.2</t>
  </si>
  <si>
    <t>OM.7A.14.3</t>
  </si>
  <si>
    <t>OM.7A.14.4</t>
  </si>
  <si>
    <t>OM.7A.14.5</t>
  </si>
  <si>
    <t>OM.7A.14.6</t>
  </si>
  <si>
    <t>15. EPC  Information of the financed RRE - optional</t>
  </si>
  <si>
    <t>Number of dwellings</t>
  </si>
  <si>
    <t>% No. of Dwellings</t>
  </si>
  <si>
    <t>M.7A.15.1</t>
  </si>
  <si>
    <t>M.7A.15.2</t>
  </si>
  <si>
    <t>M.7A.15.3</t>
  </si>
  <si>
    <t>M.7A.15.4</t>
  </si>
  <si>
    <t>M.7A.15.5</t>
  </si>
  <si>
    <t>M.7A.15.6</t>
  </si>
  <si>
    <t>M.7A.15.7</t>
  </si>
  <si>
    <t>M.7A.15.8</t>
  </si>
  <si>
    <t>M.7A.15.9</t>
  </si>
  <si>
    <t>M.7A.15.10</t>
  </si>
  <si>
    <t>M.7A.15.11</t>
  </si>
  <si>
    <t>M.7A.15.12</t>
  </si>
  <si>
    <t>M.7A.15.13</t>
  </si>
  <si>
    <t>M.7A.15.14</t>
  </si>
  <si>
    <t>M.7A.15.15</t>
  </si>
  <si>
    <t>M.7A.15.16</t>
  </si>
  <si>
    <t>M.7A.15.17</t>
  </si>
  <si>
    <t>M.7A.15.18</t>
  </si>
  <si>
    <t>no data</t>
  </si>
  <si>
    <t>M.7A.15.19</t>
  </si>
  <si>
    <t>OM.7A.15.1</t>
  </si>
  <si>
    <t>OM.7A.15.2</t>
  </si>
  <si>
    <t>OM.7A.15.3</t>
  </si>
  <si>
    <t>16. Average energy use intensity (kWh/m2 per year) - optional</t>
  </si>
  <si>
    <t>M.7A.16.1</t>
  </si>
  <si>
    <t>M.7A.16.2</t>
  </si>
  <si>
    <t>M.7A.16.3</t>
  </si>
  <si>
    <t>M.7A.16.4</t>
  </si>
  <si>
    <t>M.7A.16.5</t>
  </si>
  <si>
    <t>M.7A.16.6</t>
  </si>
  <si>
    <t>M.7A.16.7</t>
  </si>
  <si>
    <t>M.7A.16.8</t>
  </si>
  <si>
    <t>M.7A.16.9</t>
  </si>
  <si>
    <t>M.7A.16.10</t>
  </si>
  <si>
    <t>M.7A.16.11</t>
  </si>
  <si>
    <t>M.7A.16.12</t>
  </si>
  <si>
    <t>M.7A.16.13</t>
  </si>
  <si>
    <t>M.7A.16.14</t>
  </si>
  <si>
    <t>M.7A.16.15</t>
  </si>
  <si>
    <t>M.7A.16.16</t>
  </si>
  <si>
    <t>M.7A.16.17</t>
  </si>
  <si>
    <t>M.7A.16.18</t>
  </si>
  <si>
    <t>M.7A.16.19</t>
  </si>
  <si>
    <t>OM.7A.16.1</t>
  </si>
  <si>
    <t>OM.7A.16.2</t>
  </si>
  <si>
    <t>OM.7A.16.3</t>
  </si>
  <si>
    <t>17. Property Age Structure - optional</t>
  </si>
  <si>
    <t>M.7A.17.1</t>
  </si>
  <si>
    <t>older than 1919</t>
  </si>
  <si>
    <t>M.7A.17.2</t>
  </si>
  <si>
    <t>1919 - 1945</t>
  </si>
  <si>
    <t>M.7A.17.3</t>
  </si>
  <si>
    <t>1946 - 1960</t>
  </si>
  <si>
    <t>M.7A.17.4</t>
  </si>
  <si>
    <t>1961 - 1970</t>
  </si>
  <si>
    <t>M.7A.17.5</t>
  </si>
  <si>
    <t>1971 - 1980</t>
  </si>
  <si>
    <t>M.7A.17.6</t>
  </si>
  <si>
    <t>1981 - 1990</t>
  </si>
  <si>
    <t>M.7A.17.7</t>
  </si>
  <si>
    <t>1991 - 2000</t>
  </si>
  <si>
    <t>M.7A.17.8</t>
  </si>
  <si>
    <t>2001 - 2005</t>
  </si>
  <si>
    <t>M.7A.17.9</t>
  </si>
  <si>
    <t>2006 - 2010</t>
  </si>
  <si>
    <t>M.7A.17.10</t>
  </si>
  <si>
    <t>2011 - 2015</t>
  </si>
  <si>
    <t>M.7A.17.11</t>
  </si>
  <si>
    <t>2016 - 2020</t>
  </si>
  <si>
    <t>M.7A.17.12</t>
  </si>
  <si>
    <t>2021 and onwards</t>
  </si>
  <si>
    <t>M.7A.17.13</t>
  </si>
  <si>
    <t>M.7A.17.14</t>
  </si>
  <si>
    <t>OM.7A.17.1</t>
  </si>
  <si>
    <t>OM.7A.17.2</t>
  </si>
  <si>
    <t>OM.7A.17.3</t>
  </si>
  <si>
    <t>OM.7A.17.4</t>
  </si>
  <si>
    <t>OM.7A.17.5</t>
  </si>
  <si>
    <t>OM.7A.17.6</t>
  </si>
  <si>
    <t>OM.7A.17.7</t>
  </si>
  <si>
    <t>OM.7A.17.8</t>
  </si>
  <si>
    <t>OM.7A.17.9</t>
  </si>
  <si>
    <t>OM.7A.17.10</t>
  </si>
  <si>
    <t>18. Dwelling type - optional</t>
  </si>
  <si>
    <t>M.7A.18.1</t>
  </si>
  <si>
    <t>House, detached or semi-detached</t>
  </si>
  <si>
    <t>M.7A.18.2</t>
  </si>
  <si>
    <t>Flat or Apartment</t>
  </si>
  <si>
    <t>M.7A.18.3</t>
  </si>
  <si>
    <t>Bungalow</t>
  </si>
  <si>
    <t>M.7A.18.4</t>
  </si>
  <si>
    <t>Terraced House</t>
  </si>
  <si>
    <t>M.7A.18.5</t>
  </si>
  <si>
    <t>Multifamily House</t>
  </si>
  <si>
    <t>M.7A.18.6</t>
  </si>
  <si>
    <t>Land Only</t>
  </si>
  <si>
    <t>M.7A.18.7</t>
  </si>
  <si>
    <t>M.7A.18.8</t>
  </si>
  <si>
    <t>OM.7A.18.1</t>
  </si>
  <si>
    <t>19. New Residential Property - optional</t>
  </si>
  <si>
    <t>M.7A.19.1</t>
  </si>
  <si>
    <t>Under Construction</t>
  </si>
  <si>
    <t>M.7A.19.2</t>
  </si>
  <si>
    <t>Existing property</t>
  </si>
  <si>
    <t>M.7A.19.3</t>
  </si>
  <si>
    <t>M.7A.19.4</t>
  </si>
  <si>
    <t>M.7A.19.5</t>
  </si>
  <si>
    <t>M.7A.19.6</t>
  </si>
  <si>
    <r>
      <t xml:space="preserve">20. CO2 emission - by dwelling type </t>
    </r>
    <r>
      <rPr>
        <b/>
        <i/>
        <sz val="10"/>
        <rFont val="Calibri"/>
        <family val="2"/>
        <scheme val="minor"/>
      </rPr>
      <t>- as per national availability</t>
    </r>
  </si>
  <si>
    <t>Ton CO2 (per year)</t>
  </si>
  <si>
    <t>Ton CO2 (per year) (LTV adjusted)</t>
  </si>
  <si>
    <t>kg CO2/m2 (per year)</t>
  </si>
  <si>
    <t>% No. of Dwellings with no CO2 data</t>
  </si>
  <si>
    <t>M.7A.20.1</t>
  </si>
  <si>
    <t>M.7A.20.2</t>
  </si>
  <si>
    <t>M.7A.20.3</t>
  </si>
  <si>
    <t>M.7A.20.4</t>
  </si>
  <si>
    <t>M.7A.20.5</t>
  </si>
  <si>
    <t>M.7A.20.6</t>
  </si>
  <si>
    <t>M.7A.20.7</t>
  </si>
  <si>
    <t>M.7A.20.8</t>
  </si>
  <si>
    <t>M.7A.20.9</t>
  </si>
  <si>
    <t>Weighted Average</t>
  </si>
  <si>
    <t>M.7A.20.10</t>
  </si>
  <si>
    <t>M.7A.20.11</t>
  </si>
  <si>
    <t>M.7A.20.12</t>
  </si>
  <si>
    <t>M.7A.20.13</t>
  </si>
  <si>
    <t>M.7A.20.14</t>
  </si>
  <si>
    <t>M.7A.20.15</t>
  </si>
  <si>
    <t>M.7A.20.16</t>
  </si>
  <si>
    <t>M.7A.20.17</t>
  </si>
  <si>
    <t>M.7A.20.18</t>
  </si>
  <si>
    <t>M.7A.20.19</t>
  </si>
  <si>
    <t>M.7A.20.20</t>
  </si>
  <si>
    <t>M.7A.20.21</t>
  </si>
  <si>
    <t>M.7A.20.22</t>
  </si>
  <si>
    <t>M.7A.20.23</t>
  </si>
  <si>
    <t>M.7A.20.24</t>
  </si>
  <si>
    <t>M.7A.20.25</t>
  </si>
  <si>
    <t>M.7A.20.26</t>
  </si>
  <si>
    <t>M.7A.20.27</t>
  </si>
  <si>
    <t>M.7A.20.28</t>
  </si>
  <si>
    <t>M.7A.20.29</t>
  </si>
  <si>
    <t>M.7A.20.30</t>
  </si>
  <si>
    <t>M.7A.20.31</t>
  </si>
  <si>
    <t>M.7A.20.32</t>
  </si>
  <si>
    <t>M.7A.20.33</t>
  </si>
  <si>
    <t>M.7A.20.34</t>
  </si>
  <si>
    <t>M.7A.20.35</t>
  </si>
  <si>
    <t>M.7A.20.36</t>
  </si>
  <si>
    <t>M.7A.20.37</t>
  </si>
  <si>
    <t>M.7A.20.38</t>
  </si>
  <si>
    <t>M.7A.20.39</t>
  </si>
  <si>
    <t>M.7A.20.40</t>
  </si>
  <si>
    <t>M.7A.20.41</t>
  </si>
  <si>
    <t>M.7A.20.42</t>
  </si>
  <si>
    <t>M.7A.20.43</t>
  </si>
  <si>
    <t>M.7A.20.44</t>
  </si>
  <si>
    <t>M.7A.20.45</t>
  </si>
  <si>
    <t>M.7A.20.46</t>
  </si>
  <si>
    <t>M.7A.20.47</t>
  </si>
  <si>
    <t>M.7A.20.48</t>
  </si>
  <si>
    <t>21. Loan Size Information</t>
  </si>
  <si>
    <t>M.7B.21.1</t>
  </si>
  <si>
    <t>M.7B.21.2</t>
  </si>
  <si>
    <t>M.7B.21.3</t>
  </si>
  <si>
    <t>M.7B.21.4</t>
  </si>
  <si>
    <t>M.7B.21.5</t>
  </si>
  <si>
    <t>M.7B.21.6</t>
  </si>
  <si>
    <t>M.7B.21.7</t>
  </si>
  <si>
    <t>M.7B.21.8</t>
  </si>
  <si>
    <t>M.7B.21.9</t>
  </si>
  <si>
    <t>M.7B.21.10</t>
  </si>
  <si>
    <t>M.7B.21.11</t>
  </si>
  <si>
    <t>M.7B.21.12</t>
  </si>
  <si>
    <t>M.7B.21.13</t>
  </si>
  <si>
    <t>M.7B.21.14</t>
  </si>
  <si>
    <t>M.7B.21.15</t>
  </si>
  <si>
    <t>M.7B.21.16</t>
  </si>
  <si>
    <t>M.7B.21.17</t>
  </si>
  <si>
    <t>M.7B.21.18</t>
  </si>
  <si>
    <t>M.7B.21.19</t>
  </si>
  <si>
    <t>M.7B.21.20</t>
  </si>
  <si>
    <t>M.7B.21.21</t>
  </si>
  <si>
    <t>M.7B.21.22</t>
  </si>
  <si>
    <t>M.7B.21.23</t>
  </si>
  <si>
    <t>M.7B.21.24</t>
  </si>
  <si>
    <t>M.7B.21.25</t>
  </si>
  <si>
    <t>M.7B.21.26</t>
  </si>
  <si>
    <t xml:space="preserve">22. Loan to Value (LTV) Information - UNINDEXED </t>
  </si>
  <si>
    <t>M.7B.22.1</t>
  </si>
  <si>
    <t>M.7B.22.2</t>
  </si>
  <si>
    <t>M.7B.22.3</t>
  </si>
  <si>
    <t>M.7B.22.4</t>
  </si>
  <si>
    <t>M.7B.22.5</t>
  </si>
  <si>
    <t>M.7B.22.6</t>
  </si>
  <si>
    <t>M.7B.22.7</t>
  </si>
  <si>
    <t>M.7B.22.8</t>
  </si>
  <si>
    <t>M.7B.22.9</t>
  </si>
  <si>
    <t>M.7B.22.10</t>
  </si>
  <si>
    <t>OM.7B.22.1</t>
  </si>
  <si>
    <t>OM.7B.22.2</t>
  </si>
  <si>
    <t>OM.7B.22.3</t>
  </si>
  <si>
    <t>OM.7B.22.4</t>
  </si>
  <si>
    <t>OM.7B.22.5</t>
  </si>
  <si>
    <t>OM.7B.22.6</t>
  </si>
  <si>
    <t>OM.7B.22.7</t>
  </si>
  <si>
    <t>OM.7B.22.8</t>
  </si>
  <si>
    <t>OM.7B.22.9</t>
  </si>
  <si>
    <t>23. Loan to Value (LTV) Information - INDEXED</t>
  </si>
  <si>
    <t>M.7B.23.1</t>
  </si>
  <si>
    <t>M.7B.23.2</t>
  </si>
  <si>
    <t>M.7B.23.3</t>
  </si>
  <si>
    <t>M.7B.23.4</t>
  </si>
  <si>
    <t>M.7B.23.5</t>
  </si>
  <si>
    <t>M.7B.23.6</t>
  </si>
  <si>
    <t>M.7B.23.7</t>
  </si>
  <si>
    <t>M.7B.23.8</t>
  </si>
  <si>
    <t>M.7B.23.9</t>
  </si>
  <si>
    <t>M.7B.23.10</t>
  </si>
  <si>
    <t>OM.7B.23.1</t>
  </si>
  <si>
    <t>OM.7B.23.2</t>
  </si>
  <si>
    <t>OM.7B.23.3</t>
  </si>
  <si>
    <t>OM.7B.23.4</t>
  </si>
  <si>
    <t>OM.7B.23.5</t>
  </si>
  <si>
    <t>OM.7B.23.6</t>
  </si>
  <si>
    <t>OM.7B.23.7</t>
  </si>
  <si>
    <t>OM.7B.23.8</t>
  </si>
  <si>
    <t>OM.7B.23.9</t>
  </si>
  <si>
    <t>24. Breakdown by Type</t>
  </si>
  <si>
    <t>% Commercial loans</t>
  </si>
  <si>
    <t>M.7B.24.1</t>
  </si>
  <si>
    <t>Retail</t>
  </si>
  <si>
    <t>M.7B.24.2</t>
  </si>
  <si>
    <t>Office</t>
  </si>
  <si>
    <t>M.7B.24.3</t>
  </si>
  <si>
    <t>Hotel/Tourism</t>
  </si>
  <si>
    <t>M.7B.24.4</t>
  </si>
  <si>
    <t>Shopping malls</t>
  </si>
  <si>
    <t>M.7B.24.5</t>
  </si>
  <si>
    <t>Industry</t>
  </si>
  <si>
    <t>M.7B.24.6</t>
  </si>
  <si>
    <t>Agriculture</t>
  </si>
  <si>
    <t>M.7B.24.7</t>
  </si>
  <si>
    <t>Other commercially used</t>
  </si>
  <si>
    <t>M.7B.24.8</t>
  </si>
  <si>
    <t xml:space="preserve">Hospital </t>
  </si>
  <si>
    <t>M.7B.24.9</t>
  </si>
  <si>
    <t xml:space="preserve">School </t>
  </si>
  <si>
    <t>M.7B.24.10</t>
  </si>
  <si>
    <t>other RE with a social relevant purpose</t>
  </si>
  <si>
    <t>M.7B.24.11</t>
  </si>
  <si>
    <t>Land</t>
  </si>
  <si>
    <t>M.7B.24.12</t>
  </si>
  <si>
    <t>Property developers / Building under construction</t>
  </si>
  <si>
    <t>M.7B.24.13</t>
  </si>
  <si>
    <t>OM.7B.24.1</t>
  </si>
  <si>
    <t>o/w Cultural purposes</t>
  </si>
  <si>
    <t>OM.7B.24.2</t>
  </si>
  <si>
    <t>OM.7B.24.3</t>
  </si>
  <si>
    <t>OM.7B.24.4</t>
  </si>
  <si>
    <t>OM.7B.24.5</t>
  </si>
  <si>
    <t>OM.7B.24.6</t>
  </si>
  <si>
    <t>OM.7B.24.7</t>
  </si>
  <si>
    <t>OM.7B.24.8</t>
  </si>
  <si>
    <t>OM.7B.24.9</t>
  </si>
  <si>
    <t>OM.7B.24.10</t>
  </si>
  <si>
    <t>OM.7B.24.11</t>
  </si>
  <si>
    <t>OM.7B.24.12</t>
  </si>
  <si>
    <t>OM.7B.24.13</t>
  </si>
  <si>
    <t>OM.7B.24.14</t>
  </si>
  <si>
    <t>25. EPC  Information of the financed CRE - optional</t>
  </si>
  <si>
    <t>Number of CRE</t>
  </si>
  <si>
    <t>% No. of CRE</t>
  </si>
  <si>
    <t>M.7B.25.1</t>
  </si>
  <si>
    <t>M.7B.25.2</t>
  </si>
  <si>
    <t>M.7B.25.3</t>
  </si>
  <si>
    <t>M.7B.25.4</t>
  </si>
  <si>
    <t>M.7B.25.5</t>
  </si>
  <si>
    <t>M.7B.25.6</t>
  </si>
  <si>
    <t>M.7B.25.7</t>
  </si>
  <si>
    <t>M.7B.25.8</t>
  </si>
  <si>
    <t>M.7B.25.9</t>
  </si>
  <si>
    <t>M.7B.25.10</t>
  </si>
  <si>
    <t>M.7B.25.11</t>
  </si>
  <si>
    <t>M.7B.25.12</t>
  </si>
  <si>
    <t>M.7B.25.13</t>
  </si>
  <si>
    <t>M.7B.25.14</t>
  </si>
  <si>
    <t>M.7B.25.15</t>
  </si>
  <si>
    <t>M.7B.25.16</t>
  </si>
  <si>
    <t>M.7B.25.17</t>
  </si>
  <si>
    <t>M.7B.25.18</t>
  </si>
  <si>
    <t>M.7B.25.19</t>
  </si>
  <si>
    <t>OM.7B.25.1</t>
  </si>
  <si>
    <t>OM.7B.25.2</t>
  </si>
  <si>
    <t>OM.7B.25.3</t>
  </si>
  <si>
    <t>26. Average energy use intensity (kWh/m2 per year) - optional</t>
  </si>
  <si>
    <t>M.7B.26.1</t>
  </si>
  <si>
    <t>M.7B.26.2</t>
  </si>
  <si>
    <t>M.7B.26.3</t>
  </si>
  <si>
    <t>M.7B.26.4</t>
  </si>
  <si>
    <t>M.7B.26.5</t>
  </si>
  <si>
    <t>M.7B.26.6</t>
  </si>
  <si>
    <t>M.7B.26.7</t>
  </si>
  <si>
    <t>M.7B.26.8</t>
  </si>
  <si>
    <t>M.7B.26.9</t>
  </si>
  <si>
    <t>M.7B.26.10</t>
  </si>
  <si>
    <t>M.7B.26.11</t>
  </si>
  <si>
    <t>M.7B.26.12</t>
  </si>
  <si>
    <t>M.7B.26.13</t>
  </si>
  <si>
    <t>M.7B.26.14</t>
  </si>
  <si>
    <t>M.7B.26.15</t>
  </si>
  <si>
    <t>M.7B.26.16</t>
  </si>
  <si>
    <t>M.7B.26.17</t>
  </si>
  <si>
    <t>M.7B.26.18</t>
  </si>
  <si>
    <t>M.7B.26.19</t>
  </si>
  <si>
    <t>OM.7B.26.1</t>
  </si>
  <si>
    <t>OM.7B.26.2</t>
  </si>
  <si>
    <t>OM.7B.26.3</t>
  </si>
  <si>
    <t>27. CRE Age Structure - optional</t>
  </si>
  <si>
    <t>M.7B.27.1</t>
  </si>
  <si>
    <t>M.7B.27.2</t>
  </si>
  <si>
    <t>M.7B.27.3</t>
  </si>
  <si>
    <t>M.7B.27.4</t>
  </si>
  <si>
    <t>M.7B.27.5</t>
  </si>
  <si>
    <t>M.7B.27.6</t>
  </si>
  <si>
    <t>M.7B.27.7</t>
  </si>
  <si>
    <t>M.7B.27.8</t>
  </si>
  <si>
    <t>M.7B.27.9</t>
  </si>
  <si>
    <t>M.7B.27.10</t>
  </si>
  <si>
    <t>M.7B.27.11</t>
  </si>
  <si>
    <t>M.7B.27.12</t>
  </si>
  <si>
    <t>M.7B.27.13</t>
  </si>
  <si>
    <t>M.7B.27.14</t>
  </si>
  <si>
    <t>OM.7B.27.1</t>
  </si>
  <si>
    <t>OM.7B.27.2</t>
  </si>
  <si>
    <t>OM.7B.27.3</t>
  </si>
  <si>
    <t>OM.7B.27.4</t>
  </si>
  <si>
    <t>OM.7B.27.5</t>
  </si>
  <si>
    <t>OM.7B.27.6</t>
  </si>
  <si>
    <t>OM.7B.27.7</t>
  </si>
  <si>
    <t>OM.7B.27.8</t>
  </si>
  <si>
    <t>OM.7B.27.9</t>
  </si>
  <si>
    <t>OM.7B.27.10</t>
  </si>
  <si>
    <t>28. New Commercial Property - optional</t>
  </si>
  <si>
    <t>M.7B.28.1</t>
  </si>
  <si>
    <t>New Property</t>
  </si>
  <si>
    <t>M.7B.28.2</t>
  </si>
  <si>
    <t>Existing Property</t>
  </si>
  <si>
    <t>M.7B.28.3</t>
  </si>
  <si>
    <t>M.7B.28.4</t>
  </si>
  <si>
    <t>M.7B.28.5</t>
  </si>
  <si>
    <r>
      <t xml:space="preserve">29. CO2 emission related to CRE </t>
    </r>
    <r>
      <rPr>
        <b/>
        <i/>
        <sz val="10"/>
        <rFont val="Calibri"/>
        <family val="2"/>
        <scheme val="minor"/>
      </rPr>
      <t>- as per national availability</t>
    </r>
  </si>
  <si>
    <t>Ton CO2 (LTV adjusted) (per year)</t>
  </si>
  <si>
    <t>M.7B.29.1</t>
  </si>
  <si>
    <t>M.7B.29.2</t>
  </si>
  <si>
    <t>M.7B.29.3</t>
  </si>
  <si>
    <t>M.7B.29.4</t>
  </si>
  <si>
    <t>M.7B.29.5</t>
  </si>
  <si>
    <t>M.7B.29.6</t>
  </si>
  <si>
    <t>M.7B.29.7</t>
  </si>
  <si>
    <t>M.7B.29.8</t>
  </si>
  <si>
    <t>M.7B.29.9</t>
  </si>
  <si>
    <t>M.7B.29.10</t>
  </si>
  <si>
    <t>M.7B.29.11</t>
  </si>
  <si>
    <t>M.7B.29.12</t>
  </si>
  <si>
    <t>M.7B.29.13</t>
  </si>
  <si>
    <t>M.7B.29.14</t>
  </si>
  <si>
    <t>M.7B.29.15</t>
  </si>
  <si>
    <t>M.7B.29.16</t>
  </si>
  <si>
    <t>M.7B.29.17</t>
  </si>
  <si>
    <t>M.7B.29.18</t>
  </si>
  <si>
    <t>M.7B.29.19</t>
  </si>
  <si>
    <t>1. General Information</t>
  </si>
  <si>
    <t>% Public Sector Assets</t>
  </si>
  <si>
    <t>C. Harmonised Transparency Template - Glossary</t>
  </si>
  <si>
    <t>The definitions below reflect the national specificities</t>
  </si>
  <si>
    <t>1. Glossary - Standard Harmonised Items</t>
  </si>
  <si>
    <t>Definition</t>
  </si>
  <si>
    <t>HG.1.1</t>
  </si>
  <si>
    <t>OC Calculation: Statutory</t>
  </si>
  <si>
    <t xml:space="preserve">Statutory Overcollateralisation is the overcollateralisation percentage required to be provided by each Issuer and included/disclosed in the national covered bond framework. </t>
  </si>
  <si>
    <t>HG.1.2</t>
  </si>
  <si>
    <t>OC Calculation: Contractual</t>
  </si>
  <si>
    <t xml:space="preserve">Contractual Overcollateralisation is the overcollateralisation percentage each Issuer has contractually agreed to maintain pursuant to the covered bond programme documents. </t>
  </si>
  <si>
    <t>HG.1.3</t>
  </si>
  <si>
    <t>OC Calculation: Voluntary</t>
  </si>
  <si>
    <t>Voluntary Overcollateralisation is the difference (if positive) between the actual overcollateralisation provided by an Issuer and the higher of the contractual and statutory overcollateralisation.</t>
  </si>
  <si>
    <t>HG.1.4</t>
  </si>
  <si>
    <t>Interest Rate Types</t>
  </si>
  <si>
    <t>Fixed / Floating / Other</t>
  </si>
  <si>
    <t>HG.1.5</t>
  </si>
  <si>
    <t>Life of cover assets: how is it calculated? Does it only consider the final date of redemption or does it take into account scheduled  redemptions for amortising assets? Is is calculated by reference to the next interest reset dates or by reference to the redemption dates ?  If assets have a floating or resettable rate, which assumption do you make regarding the future applicable rate?</t>
  </si>
  <si>
    <r>
      <t>The calculation applied to cell C66 of Sheet A and to cell C76 of Sheet E is defined as follows:
Σ</t>
    </r>
    <r>
      <rPr>
        <vertAlign val="subscript"/>
        <sz val="8"/>
        <rFont val="Calibri"/>
        <family val="2"/>
        <scheme val="minor"/>
      </rPr>
      <t>i</t>
    </r>
    <r>
      <rPr>
        <sz val="11"/>
        <rFont val="Calibri"/>
        <family val="2"/>
        <scheme val="minor"/>
      </rPr>
      <t>(Outstanding</t>
    </r>
    <r>
      <rPr>
        <vertAlign val="subscript"/>
        <sz val="11"/>
        <rFont val="Calibri"/>
        <family val="2"/>
        <scheme val="minor"/>
      </rPr>
      <t>i</t>
    </r>
    <r>
      <rPr>
        <sz val="11"/>
        <rFont val="Calibri"/>
        <family val="2"/>
        <scheme val="minor"/>
      </rPr>
      <t xml:space="preserve"> * Residual Life</t>
    </r>
    <r>
      <rPr>
        <vertAlign val="subscript"/>
        <sz val="11"/>
        <rFont val="Calibri"/>
        <family val="2"/>
        <scheme val="minor"/>
      </rPr>
      <t>i</t>
    </r>
    <r>
      <rPr>
        <sz val="11"/>
        <rFont val="Calibri"/>
        <family val="2"/>
        <scheme val="minor"/>
      </rPr>
      <t>) / Total Outstanding 
The “residual life” is calculated as the difference between the amortisation maturity date reported in the amortisation schedule as of the end of the reporting period and the report cut-off date.</t>
    </r>
  </si>
  <si>
    <t>HG.1.6</t>
  </si>
  <si>
    <t xml:space="preserve">Maturity Buckets of Covered Bonds [i.e. how is the contractual and/or expected maturity defined? What maturity structure (hard bullet, soft bullet, conditional pass through)? Under what conditions/circumstances? Etc.] </t>
  </si>
  <si>
    <t>Soft Bullet</t>
  </si>
  <si>
    <t>HG.1.7</t>
  </si>
  <si>
    <t>Maturity Extention Triggers</t>
  </si>
  <si>
    <t>https://www.bancodesio.it/it/content/emissione-obbligazioni-final-terms</t>
  </si>
  <si>
    <t>HG.1.8</t>
  </si>
  <si>
    <t>LTVs: Definition</t>
  </si>
  <si>
    <t>UNINDEXED LTV: the ratio between the original balance of the loan and the value of the property at origination
INDEXED LTV: the ratio between the current balance of the loan and the updated value of the property</t>
  </si>
  <si>
    <t>HG.1.9</t>
  </si>
  <si>
    <t>LTVs: Calculation of property/shipping value</t>
  </si>
  <si>
    <t>External appraisal</t>
  </si>
  <si>
    <t>HG.1.10</t>
  </si>
  <si>
    <t>LTVs: Applied property/shipping valuation techniques, including whether use of index, Automated Valuation Model (AVM) or on-site audits</t>
  </si>
  <si>
    <t>The first valuation is carried out by an external appraiser; then an index/Automated Valuation Model (AVM) revaluation based on the data released by REVALUTA is applied once a year.</t>
  </si>
  <si>
    <t>HG.1.11</t>
  </si>
  <si>
    <t>LTVs: Frequency and time of last valuation</t>
  </si>
  <si>
    <t xml:space="preserve"> The market valuation of real estate are made in the manner and with the frequency required by the regulation on the determination of capital requirements for credit risk (art. 208, par. 3 CRR). The valuation of the property is carried out by an indipendent valuer at the inception and it is revaluated yearly with a methode based on indexed real estate market, with possible reappraisal in case of heavy fluctuation of the market value</t>
  </si>
  <si>
    <t>HG.1.12</t>
  </si>
  <si>
    <t>Explain how mortgage types are defined whether for residential housing, multi-family housing, commercial real estate, etc. Same for shipping where relecvant</t>
  </si>
  <si>
    <t>Residential Mortgage Loans are loans granted to individuals primarily for the purpose of purchasing a real estate property in respect of which the relevant amount outstanding added to the principal amount outstanding of any higher ranking mortgage loans secured by the same property, does not exceed 80% of the value of the property. The loan is secured by a first-ranking mortgage on a property located in Italy</t>
  </si>
  <si>
    <t>HG.1.13</t>
  </si>
  <si>
    <t>Hedging Strategy (please explain how you address interest rate and currency risk)</t>
  </si>
  <si>
    <t>interest rate risk addressed through liability swap (on series 1 and 2)</t>
  </si>
  <si>
    <t>HG.1.14</t>
  </si>
  <si>
    <t>Non-performing loans</t>
  </si>
  <si>
    <t>Defaulted loans (Defaulted: any receivables which has been for at least 180 consecutives days in arrears, or which has been classified as credito in sofferenza)</t>
  </si>
  <si>
    <t>HG.1.15</t>
  </si>
  <si>
    <t>Valuation Method</t>
  </si>
  <si>
    <t>OHG.1.1</t>
  </si>
  <si>
    <t>NPV assumptions (when stated)</t>
  </si>
  <si>
    <t>OHG.1.2</t>
  </si>
  <si>
    <t>OHG.1.3</t>
  </si>
  <si>
    <t>OHG.1.4</t>
  </si>
  <si>
    <t>OHG.1.5</t>
  </si>
  <si>
    <t>OHG.1.6</t>
  </si>
  <si>
    <t>OHG.1.7</t>
  </si>
  <si>
    <t>2. Glossary - ESG items (optional)</t>
  </si>
  <si>
    <t>HG.2.1</t>
  </si>
  <si>
    <t xml:space="preserve">Sustainability - strategy pursued in the cover pool </t>
  </si>
  <si>
    <t>HG.2.2</t>
  </si>
  <si>
    <t>Subsidised Housing  (definitions of affordable, social housing)</t>
  </si>
  <si>
    <t>HG.2.3</t>
  </si>
  <si>
    <t xml:space="preserve">New Property and Existing Property </t>
  </si>
  <si>
    <t>OHG.2.1</t>
  </si>
  <si>
    <t>Indication of proxy usage for ESG-related data (indicator, methodology, timing, share of proxy usage for single indicators etc.)</t>
  </si>
  <si>
    <t>OHG.2.2</t>
  </si>
  <si>
    <t>OHG.2.3</t>
  </si>
  <si>
    <t>OHG.2.4</t>
  </si>
  <si>
    <t>OHG.2.5</t>
  </si>
  <si>
    <t>OHG.2.6</t>
  </si>
  <si>
    <t>OHG.2.7</t>
  </si>
  <si>
    <t>OHG.2.8</t>
  </si>
  <si>
    <t>OHG.2.9</t>
  </si>
  <si>
    <t>OHG.2.10</t>
  </si>
  <si>
    <t>OHG.2.11</t>
  </si>
  <si>
    <t>OHG.2.12</t>
  </si>
  <si>
    <t>3. Reason for No Data</t>
  </si>
  <si>
    <t>Value</t>
  </si>
  <si>
    <t>HG.3.1</t>
  </si>
  <si>
    <t xml:space="preserve">Not applicable for the jurisdiction </t>
  </si>
  <si>
    <t>HG.3.2</t>
  </si>
  <si>
    <t>Not relevant for the issuer and/or CB programme at the present time</t>
  </si>
  <si>
    <t>HG.3.3</t>
  </si>
  <si>
    <t>Not available at the present time</t>
  </si>
  <si>
    <t>OHG.3.1</t>
  </si>
  <si>
    <t>Confidential Information</t>
  </si>
  <si>
    <t>ND4</t>
  </si>
  <si>
    <t>OHG.3.2</t>
  </si>
  <si>
    <t>OHG.3.3</t>
  </si>
  <si>
    <t>4. Glossary - Extra national and/or Issuer Items</t>
  </si>
  <si>
    <t>HG.4.1</t>
  </si>
  <si>
    <t>Other definitions deemed relevant</t>
  </si>
  <si>
    <t>OHG.4.1</t>
  </si>
  <si>
    <t>OHG.4.2</t>
  </si>
  <si>
    <t>OHG.4.3</t>
  </si>
  <si>
    <t>OHG.4.4</t>
  </si>
  <si>
    <t>OHG.4.5</t>
  </si>
  <si>
    <t>% Shipping Loans</t>
  </si>
  <si>
    <t>This addendum is optional</t>
  </si>
  <si>
    <t>E. Harmonised Transparency Template - Optional ECB - ECAIs Data Disclosure</t>
  </si>
  <si>
    <t>CONTENT OF TAB E</t>
  </si>
  <si>
    <t>1. Additional information on the programme</t>
  </si>
  <si>
    <t>2.  Additional information on the swaps</t>
  </si>
  <si>
    <t>3.  Additional information on the asset distribution</t>
  </si>
  <si>
    <t>1.  Additional information on the programme</t>
  </si>
  <si>
    <t>Transaction Counterparties</t>
  </si>
  <si>
    <t>Name</t>
  </si>
  <si>
    <t>Legal Entity Identifier (LEI)</t>
  </si>
  <si>
    <t>E.1.1.1</t>
  </si>
  <si>
    <t>Sponsor (if applicable)</t>
  </si>
  <si>
    <t>E.1.1.2</t>
  </si>
  <si>
    <t>81560026D234790EB288</t>
  </si>
  <si>
    <t>E.1.1.3</t>
  </si>
  <si>
    <t>Back-up servicer</t>
  </si>
  <si>
    <t>E.1.1.4</t>
  </si>
  <si>
    <t>BUS facilitator</t>
  </si>
  <si>
    <t>Banca Finint S.p.A.</t>
  </si>
  <si>
    <t>8156008C6AD59E236F76</t>
  </si>
  <si>
    <t>E.1.1.5</t>
  </si>
  <si>
    <t xml:space="preserve">Cash manager </t>
  </si>
  <si>
    <t>E.1.1.6</t>
  </si>
  <si>
    <t>Back-up cash manager</t>
  </si>
  <si>
    <t>E.1.1.7</t>
  </si>
  <si>
    <t>Account bank</t>
  </si>
  <si>
    <t xml:space="preserve"> 1VUV7VQFKUOQSJ21A208</t>
  </si>
  <si>
    <t>E.1.1.8</t>
  </si>
  <si>
    <t>Standby account bank</t>
  </si>
  <si>
    <t>E.1.1.9</t>
  </si>
  <si>
    <t>Account bank guarantor</t>
  </si>
  <si>
    <t>E.1.1.10</t>
  </si>
  <si>
    <t>Trustee</t>
  </si>
  <si>
    <t>E.1.1.11</t>
  </si>
  <si>
    <t>Cover Pool Monitor</t>
  </si>
  <si>
    <t>BDO Italia S.p.a.</t>
  </si>
  <si>
    <t>98450008CLBB2FCA2B19</t>
  </si>
  <si>
    <t>OE.1.1.1</t>
  </si>
  <si>
    <t>where applicable - paying agent</t>
  </si>
  <si>
    <t>OE.1.1.2</t>
  </si>
  <si>
    <t>OE.1.1.3</t>
  </si>
  <si>
    <t>OE.1.1.4</t>
  </si>
  <si>
    <t>OE.1.1.5</t>
  </si>
  <si>
    <t>OE.1.1.6</t>
  </si>
  <si>
    <t>OE.1.1.7</t>
  </si>
  <si>
    <t>OE.1.1.8</t>
  </si>
  <si>
    <t>Swap Counterparties</t>
  </si>
  <si>
    <t>Guarantor (if applicable)</t>
  </si>
  <si>
    <t>Legal Entity Identifier (LEI)*</t>
  </si>
  <si>
    <t>Type of Swap</t>
  </si>
  <si>
    <t>E.2.1.1</t>
  </si>
  <si>
    <t>R0MUWSFPU8MPR08K5P83</t>
  </si>
  <si>
    <t>IRS</t>
  </si>
  <si>
    <t>E.2.1.2</t>
  </si>
  <si>
    <t>Counterparty 2</t>
  </si>
  <si>
    <t>E.2.1.3</t>
  </si>
  <si>
    <t>Counterparty 3</t>
  </si>
  <si>
    <t>E.2.1.4</t>
  </si>
  <si>
    <t>Counterparty 4</t>
  </si>
  <si>
    <t>E.2.1.5</t>
  </si>
  <si>
    <t>Counterparty 5</t>
  </si>
  <si>
    <t>E.2.1.6</t>
  </si>
  <si>
    <t>Counterparty 6</t>
  </si>
  <si>
    <t>E.2.1.7</t>
  </si>
  <si>
    <t>Counterparty 7</t>
  </si>
  <si>
    <t>E.2.1.8</t>
  </si>
  <si>
    <t>Counterparty 8</t>
  </si>
  <si>
    <t>E.2.1.9</t>
  </si>
  <si>
    <t>Counterparty 9</t>
  </si>
  <si>
    <t>E.2.1.10</t>
  </si>
  <si>
    <t>Counterparty 10</t>
  </si>
  <si>
    <t>E.2.1.11</t>
  </si>
  <si>
    <t>Counterparty 11</t>
  </si>
  <si>
    <t>E.2.1.12</t>
  </si>
  <si>
    <t>Counterparty 12</t>
  </si>
  <si>
    <t>E.2.1.13</t>
  </si>
  <si>
    <t>Counterparty 13</t>
  </si>
  <si>
    <t>E.2.1.14</t>
  </si>
  <si>
    <t>Counterparty 14</t>
  </si>
  <si>
    <t>E.2.1.15</t>
  </si>
  <si>
    <t>Counterparty 15</t>
  </si>
  <si>
    <t>E.2.1.16</t>
  </si>
  <si>
    <t>Counterparty 16</t>
  </si>
  <si>
    <t>E.2.1.17</t>
  </si>
  <si>
    <t>Counterparty 17</t>
  </si>
  <si>
    <t>E.2.1.18</t>
  </si>
  <si>
    <t>Counterparty 18</t>
  </si>
  <si>
    <t>E.2.1.19</t>
  </si>
  <si>
    <t>Counterparty 19</t>
  </si>
  <si>
    <t>E.2.1.20</t>
  </si>
  <si>
    <t>Counterparty 20</t>
  </si>
  <si>
    <t>E.2.1.21</t>
  </si>
  <si>
    <t>Counterparty 21</t>
  </si>
  <si>
    <t>E.2.1.22</t>
  </si>
  <si>
    <t>Counterparty 22</t>
  </si>
  <si>
    <t>E.2.1.23</t>
  </si>
  <si>
    <t>Counterparty 23</t>
  </si>
  <si>
    <t>E.2.1.24</t>
  </si>
  <si>
    <t>Counterparty 24</t>
  </si>
  <si>
    <t>E.2.1.25</t>
  </si>
  <si>
    <t>Counterparty 25</t>
  </si>
  <si>
    <t>OE.2.1.1</t>
  </si>
  <si>
    <t>OE.2.1.2</t>
  </si>
  <si>
    <t>OE.2.1.3</t>
  </si>
  <si>
    <t>OE.2.1.4</t>
  </si>
  <si>
    <t>OE.2.1.5</t>
  </si>
  <si>
    <t>OE.2.1.6</t>
  </si>
  <si>
    <t>OE.2.1.7</t>
  </si>
  <si>
    <t>OE.2.1.8</t>
  </si>
  <si>
    <t>OE.2.1.9</t>
  </si>
  <si>
    <t>OE.2.1.10</t>
  </si>
  <si>
    <t>OE.2.1.11</t>
  </si>
  <si>
    <t>OE.2.1.12</t>
  </si>
  <si>
    <t>OE.2.1.13</t>
  </si>
  <si>
    <t>Residential Assets</t>
  </si>
  <si>
    <t>Commercial Assets</t>
  </si>
  <si>
    <t>Public Sector Assets</t>
  </si>
  <si>
    <t>Shipping Assets</t>
  </si>
  <si>
    <t>Total Assets</t>
  </si>
  <si>
    <t>E.3.1.1</t>
  </si>
  <si>
    <t>Weighted Average Seasoning (years)</t>
  </si>
  <si>
    <t>E.3.1.2</t>
  </si>
  <si>
    <t>Weighted Average Maturity (years)</t>
  </si>
  <si>
    <t>OE.3.1.1</t>
  </si>
  <si>
    <t>When this equals C66 in A. HTT General, please explain in the Glossary (HG 1.5)  the different calculations of the cover assets' weighted average life and maturity.</t>
  </si>
  <si>
    <t>OE.3.1.2</t>
  </si>
  <si>
    <t>OE.3.1.3</t>
  </si>
  <si>
    <t>OE.3.1.4</t>
  </si>
  <si>
    <t>2. Arrears</t>
  </si>
  <si>
    <t>% Total Loans</t>
  </si>
  <si>
    <t>E.3.2.1</t>
  </si>
  <si>
    <t>1-&lt;30 days</t>
  </si>
  <si>
    <t>E.3.2.2</t>
  </si>
  <si>
    <t>30-&lt;60 days</t>
  </si>
  <si>
    <t>E.3.2.3</t>
  </si>
  <si>
    <t>60-&lt;90 days</t>
  </si>
  <si>
    <t>E.3.2.4</t>
  </si>
  <si>
    <t>90-&lt;180 days</t>
  </si>
  <si>
    <t>E.3.2.5</t>
  </si>
  <si>
    <t>&gt;= 180 days</t>
  </si>
  <si>
    <t>OE.3.2.1</t>
  </si>
  <si>
    <t>OE.3.2.2</t>
  </si>
  <si>
    <t>OE.3.2.3</t>
  </si>
  <si>
    <t>OE.3.2.4</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164" formatCode="_ * #,##0.00_ ;_ * \-#,##0.00_ ;_ * &quot;-&quot;??_ ;_ @_ "/>
    <numFmt numFmtId="165" formatCode="0.0%"/>
    <numFmt numFmtId="166" formatCode="#,##0.0"/>
    <numFmt numFmtId="167" formatCode="0.0"/>
    <numFmt numFmtId="168" formatCode="0.000%"/>
  </numFmts>
  <fonts count="36" x14ac:knownFonts="1">
    <font>
      <sz val="11"/>
      <color theme="1"/>
      <name val="Calibri"/>
      <family val="2"/>
      <scheme val="minor"/>
    </font>
    <font>
      <i/>
      <sz val="11"/>
      <color theme="1"/>
      <name val="Calibri"/>
      <family val="2"/>
      <scheme val="minor"/>
    </font>
    <font>
      <sz val="11"/>
      <name val="Calibri"/>
      <family val="2"/>
      <scheme val="minor"/>
    </font>
    <font>
      <b/>
      <sz val="11"/>
      <color theme="1"/>
      <name val="Calibri"/>
      <family val="2"/>
      <scheme val="minor"/>
    </font>
    <font>
      <sz val="11"/>
      <color theme="1"/>
      <name val="Calibri"/>
      <family val="2"/>
      <scheme val="minor"/>
    </font>
    <font>
      <b/>
      <sz val="11"/>
      <color theme="0"/>
      <name val="Calibri"/>
      <family val="2"/>
      <scheme val="minor"/>
    </font>
    <font>
      <sz val="11"/>
      <color theme="0"/>
      <name val="Calibri"/>
      <family val="2"/>
      <scheme val="minor"/>
    </font>
    <font>
      <sz val="9"/>
      <color theme="1"/>
      <name val="Calibri"/>
      <family val="2"/>
      <scheme val="minor"/>
    </font>
    <font>
      <b/>
      <sz val="14"/>
      <color theme="1"/>
      <name val="Calibri"/>
      <family val="2"/>
      <scheme val="minor"/>
    </font>
    <font>
      <b/>
      <sz val="24"/>
      <color theme="1"/>
      <name val="Calibri"/>
      <family val="2"/>
      <scheme val="minor"/>
    </font>
    <font>
      <b/>
      <sz val="10"/>
      <name val="Calibri"/>
      <family val="2"/>
      <scheme val="minor"/>
    </font>
    <font>
      <b/>
      <sz val="20"/>
      <color theme="1"/>
      <name val="Calibri"/>
      <family val="2"/>
      <scheme val="minor"/>
    </font>
    <font>
      <b/>
      <sz val="16"/>
      <color theme="1"/>
      <name val="Calibri"/>
      <family val="2"/>
      <scheme val="minor"/>
    </font>
    <font>
      <sz val="10"/>
      <name val="Calibri"/>
      <family val="2"/>
      <scheme val="minor"/>
    </font>
    <font>
      <u/>
      <sz val="11"/>
      <color theme="10"/>
      <name val="Calibri"/>
      <family val="2"/>
      <scheme val="minor"/>
    </font>
    <font>
      <b/>
      <sz val="14"/>
      <color theme="0"/>
      <name val="Calibri"/>
      <family val="2"/>
      <scheme val="minor"/>
    </font>
    <font>
      <b/>
      <i/>
      <sz val="14"/>
      <color theme="0"/>
      <name val="Calibri"/>
      <family val="2"/>
      <scheme val="minor"/>
    </font>
    <font>
      <b/>
      <i/>
      <sz val="11"/>
      <name val="Calibri"/>
      <family val="2"/>
      <scheme val="minor"/>
    </font>
    <font>
      <b/>
      <u/>
      <sz val="11"/>
      <name val="Calibri"/>
      <family val="2"/>
      <scheme val="minor"/>
    </font>
    <font>
      <b/>
      <sz val="11"/>
      <name val="Calibri"/>
      <family val="2"/>
      <scheme val="minor"/>
    </font>
    <font>
      <i/>
      <sz val="11"/>
      <name val="Calibri"/>
      <family val="2"/>
      <scheme val="minor"/>
    </font>
    <font>
      <b/>
      <u/>
      <sz val="11"/>
      <color theme="10"/>
      <name val="Calibri"/>
      <family val="2"/>
      <scheme val="minor"/>
    </font>
    <font>
      <sz val="10"/>
      <color theme="1"/>
      <name val="Arial"/>
      <family val="2"/>
    </font>
    <font>
      <sz val="10"/>
      <name val="Arial"/>
      <family val="2"/>
    </font>
    <font>
      <i/>
      <sz val="9"/>
      <name val="Calibri"/>
      <family val="2"/>
      <scheme val="minor"/>
    </font>
    <font>
      <i/>
      <u/>
      <sz val="9"/>
      <name val="Calibri"/>
      <family val="2"/>
      <scheme val="minor"/>
    </font>
    <font>
      <sz val="11"/>
      <color theme="6" tint="-0.249977111117893"/>
      <name val="Calibri"/>
      <family val="2"/>
      <scheme val="minor"/>
    </font>
    <font>
      <u/>
      <sz val="11"/>
      <name val="Calibri"/>
      <family val="2"/>
      <scheme val="minor"/>
    </font>
    <font>
      <sz val="8"/>
      <name val="Arial"/>
      <family val="2"/>
    </font>
    <font>
      <i/>
      <sz val="11"/>
      <color rgb="FF0070C0"/>
      <name val="Calibri"/>
      <family val="2"/>
      <scheme val="minor"/>
    </font>
    <font>
      <b/>
      <sz val="11"/>
      <color rgb="FFFF0000"/>
      <name val="Calibri"/>
      <family val="2"/>
      <scheme val="minor"/>
    </font>
    <font>
      <b/>
      <sz val="24"/>
      <color theme="9" tint="-0.249977111117893"/>
      <name val="Calibri"/>
      <family val="2"/>
      <scheme val="minor"/>
    </font>
    <font>
      <sz val="11"/>
      <name val="Calibri"/>
      <family val="2"/>
    </font>
    <font>
      <b/>
      <i/>
      <sz val="10"/>
      <name val="Calibri"/>
      <family val="2"/>
      <scheme val="minor"/>
    </font>
    <font>
      <vertAlign val="subscript"/>
      <sz val="8"/>
      <name val="Calibri"/>
      <family val="2"/>
      <scheme val="minor"/>
    </font>
    <font>
      <vertAlign val="subscript"/>
      <sz val="11"/>
      <name val="Calibri"/>
      <family val="2"/>
      <scheme val="minor"/>
    </font>
  </fonts>
  <fills count="10">
    <fill>
      <patternFill patternType="none"/>
    </fill>
    <fill>
      <patternFill patternType="gray125"/>
    </fill>
    <fill>
      <patternFill patternType="solid">
        <fgColor rgb="FFE36E00"/>
        <bgColor indexed="64"/>
      </patternFill>
    </fill>
    <fill>
      <patternFill patternType="solid">
        <fgColor rgb="FF243386"/>
        <bgColor indexed="64"/>
      </patternFill>
    </fill>
    <fill>
      <patternFill patternType="solid">
        <fgColor rgb="FF847A75"/>
        <bgColor indexed="64"/>
      </patternFill>
    </fill>
    <fill>
      <patternFill patternType="solid">
        <fgColor theme="9" tint="0.39997558519241921"/>
        <bgColor indexed="64"/>
      </patternFill>
    </fill>
    <fill>
      <patternFill patternType="solid">
        <fgColor rgb="FFFFC000"/>
        <bgColor indexed="64"/>
      </patternFill>
    </fill>
    <fill>
      <patternFill patternType="solid">
        <fgColor theme="0" tint="-0.249977111117893"/>
        <bgColor indexed="64"/>
      </patternFill>
    </fill>
    <fill>
      <patternFill patternType="solid">
        <fgColor rgb="FFFDE9D9"/>
        <bgColor indexed="64"/>
      </patternFill>
    </fill>
    <fill>
      <patternFill patternType="solid">
        <fgColor theme="9" tint="0.39994506668294322"/>
        <bgColor indexed="64"/>
      </patternFill>
    </fill>
  </fills>
  <borders count="14">
    <border>
      <left/>
      <right/>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diagonal/>
    </border>
    <border>
      <left/>
      <right style="medium">
        <color indexed="64"/>
      </right>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right/>
      <top/>
      <bottom style="medium">
        <color rgb="FF243386"/>
      </bottom>
      <diagonal/>
    </border>
    <border>
      <left style="thin">
        <color rgb="FF243386"/>
      </left>
      <right style="medium">
        <color rgb="FF243386"/>
      </right>
      <top style="medium">
        <color rgb="FF243386"/>
      </top>
      <bottom style="medium">
        <color rgb="FF243386"/>
      </bottom>
      <diagonal/>
    </border>
    <border>
      <left style="medium">
        <color rgb="FFE36E00"/>
      </left>
      <right style="medium">
        <color rgb="FFE36E00"/>
      </right>
      <top style="medium">
        <color rgb="FFE36E00"/>
      </top>
      <bottom/>
      <diagonal/>
    </border>
    <border>
      <left style="medium">
        <color rgb="FFE36E00"/>
      </left>
      <right style="medium">
        <color rgb="FFE36E00"/>
      </right>
      <top/>
      <bottom/>
      <diagonal/>
    </border>
    <border>
      <left style="medium">
        <color rgb="FFE36E00"/>
      </left>
      <right style="medium">
        <color rgb="FFE36E00"/>
      </right>
      <top/>
      <bottom style="medium">
        <color rgb="FFE36E00"/>
      </bottom>
      <diagonal/>
    </border>
  </borders>
  <cellStyleXfs count="9">
    <xf numFmtId="0" fontId="0" fillId="0" borderId="0"/>
    <xf numFmtId="164" fontId="4" fillId="0" borderId="0"/>
    <xf numFmtId="0" fontId="23" fillId="0" borderId="0"/>
    <xf numFmtId="0" fontId="23" fillId="0" borderId="0"/>
    <xf numFmtId="0" fontId="23" fillId="0" borderId="0"/>
    <xf numFmtId="0" fontId="28" fillId="0" borderId="0"/>
    <xf numFmtId="9" fontId="4" fillId="0" borderId="0"/>
    <xf numFmtId="0" fontId="23" fillId="0" borderId="0">
      <alignment horizontal="left" wrapText="1"/>
    </xf>
    <xf numFmtId="0" fontId="4" fillId="0" borderId="0"/>
  </cellStyleXfs>
  <cellXfs count="168">
    <xf numFmtId="0" fontId="14" fillId="0" borderId="0" xfId="0" applyFont="1"/>
    <xf numFmtId="0" fontId="0" fillId="0" borderId="0" xfId="0"/>
    <xf numFmtId="0" fontId="7" fillId="0" borderId="1" xfId="0" applyFont="1" applyBorder="1"/>
    <xf numFmtId="0" fontId="7" fillId="0" borderId="2" xfId="0" applyFont="1" applyBorder="1"/>
    <xf numFmtId="0" fontId="7" fillId="0" borderId="3" xfId="0" applyFont="1" applyBorder="1"/>
    <xf numFmtId="0" fontId="7" fillId="0" borderId="4" xfId="0" applyFont="1" applyBorder="1"/>
    <xf numFmtId="0" fontId="7" fillId="0" borderId="0" xfId="0" applyFont="1"/>
    <xf numFmtId="0" fontId="7" fillId="0" borderId="5" xfId="0" applyFont="1" applyBorder="1"/>
    <xf numFmtId="0" fontId="8" fillId="0" borderId="0" xfId="0" applyFont="1" applyAlignment="1">
      <alignment horizontal="center"/>
    </xf>
    <xf numFmtId="0" fontId="9" fillId="0" borderId="0" xfId="0" applyFont="1" applyAlignment="1">
      <alignment horizontal="center" vertical="center"/>
    </xf>
    <xf numFmtId="0" fontId="12" fillId="0" borderId="0" xfId="0" applyFont="1" applyAlignment="1">
      <alignment horizontal="center" vertical="center"/>
    </xf>
    <xf numFmtId="0" fontId="10" fillId="0" borderId="0" xfId="0" applyFont="1" applyAlignment="1">
      <alignment horizontal="center"/>
    </xf>
    <xf numFmtId="0" fontId="13" fillId="0" borderId="0" xfId="0" applyFont="1"/>
    <xf numFmtId="0" fontId="6" fillId="0" borderId="0" xfId="8" applyFont="1"/>
    <xf numFmtId="0" fontId="7" fillId="0" borderId="6" xfId="0" applyFont="1" applyBorder="1"/>
    <xf numFmtId="0" fontId="7" fillId="0" borderId="7" xfId="0" applyFont="1" applyBorder="1"/>
    <xf numFmtId="0" fontId="7" fillId="0" borderId="8" xfId="0" applyFont="1" applyBorder="1"/>
    <xf numFmtId="0" fontId="0" fillId="0" borderId="0" xfId="0" quotePrefix="1" applyAlignment="1">
      <alignment horizontal="center" vertical="center" wrapText="1"/>
    </xf>
    <xf numFmtId="0" fontId="9" fillId="0" borderId="0" xfId="0" applyFont="1" applyAlignment="1">
      <alignment horizontal="left" vertical="center"/>
    </xf>
    <xf numFmtId="0" fontId="0" fillId="0" borderId="0" xfId="0" applyAlignment="1">
      <alignment horizontal="center" vertical="center" wrapText="1"/>
    </xf>
    <xf numFmtId="0" fontId="0" fillId="0" borderId="9" xfId="0" applyBorder="1" applyAlignment="1">
      <alignment horizontal="center" vertical="center" wrapText="1"/>
    </xf>
    <xf numFmtId="0" fontId="2" fillId="0" borderId="0" xfId="0" applyFont="1" applyAlignment="1">
      <alignment horizontal="center" vertical="center" wrapText="1"/>
    </xf>
    <xf numFmtId="0" fontId="15" fillId="0" borderId="0" xfId="0" applyFont="1" applyAlignment="1">
      <alignment vertical="center" wrapText="1"/>
    </xf>
    <xf numFmtId="0" fontId="15" fillId="3" borderId="0" xfId="0" applyFont="1" applyFill="1" applyAlignment="1">
      <alignment horizontal="center" vertical="center" wrapText="1"/>
    </xf>
    <xf numFmtId="0" fontId="2" fillId="0" borderId="10" xfId="0" applyFont="1" applyBorder="1" applyAlignment="1">
      <alignment horizontal="center" vertical="center" wrapText="1"/>
    </xf>
    <xf numFmtId="0" fontId="15" fillId="0" borderId="0" xfId="0" applyFont="1" applyAlignment="1">
      <alignment horizontal="center" vertical="center" wrapText="1"/>
    </xf>
    <xf numFmtId="0" fontId="15" fillId="2" borderId="11" xfId="0" applyFont="1" applyFill="1" applyBorder="1" applyAlignment="1">
      <alignment horizontal="center" vertical="center" wrapText="1"/>
    </xf>
    <xf numFmtId="0" fontId="18" fillId="0" borderId="0" xfId="0" applyFont="1" applyAlignment="1">
      <alignment horizontal="center" vertical="center" wrapText="1"/>
    </xf>
    <xf numFmtId="0" fontId="14" fillId="0" borderId="12" xfId="8" applyFont="1" applyBorder="1" applyAlignment="1">
      <alignment horizontal="center" vertical="center" wrapText="1"/>
    </xf>
    <xf numFmtId="0" fontId="14" fillId="0" borderId="12" xfId="8" quotePrefix="1" applyFont="1" applyBorder="1" applyAlignment="1">
      <alignment horizontal="center" vertical="center" wrapText="1"/>
    </xf>
    <xf numFmtId="0" fontId="14" fillId="0" borderId="13" xfId="8" quotePrefix="1" applyFont="1" applyBorder="1" applyAlignment="1">
      <alignment horizontal="center" vertical="center" wrapText="1"/>
    </xf>
    <xf numFmtId="0" fontId="14" fillId="0" borderId="0" xfId="8" quotePrefix="1" applyFont="1" applyAlignment="1">
      <alignment horizontal="center" vertical="center" wrapText="1"/>
    </xf>
    <xf numFmtId="0" fontId="15" fillId="2" borderId="0" xfId="0" applyFont="1" applyFill="1" applyAlignment="1">
      <alignment horizontal="center" vertical="center" wrapText="1"/>
    </xf>
    <xf numFmtId="0" fontId="18" fillId="2" borderId="0" xfId="0" applyFont="1" applyFill="1" applyAlignment="1">
      <alignment horizontal="center" vertical="center" wrapText="1"/>
    </xf>
    <xf numFmtId="0" fontId="0" fillId="2" borderId="0" xfId="0" applyFill="1" applyAlignment="1">
      <alignment horizontal="center" vertical="center" wrapText="1"/>
    </xf>
    <xf numFmtId="0" fontId="19" fillId="0" borderId="0" xfId="0" applyFont="1" applyAlignment="1">
      <alignment horizontal="center" vertical="center" wrapText="1"/>
    </xf>
    <xf numFmtId="0" fontId="20" fillId="0" borderId="0" xfId="0" applyFont="1" applyAlignment="1">
      <alignment horizontal="center" vertical="center" wrapText="1"/>
    </xf>
    <xf numFmtId="0" fontId="21" fillId="0" borderId="0" xfId="8" quotePrefix="1" applyFont="1" applyAlignment="1">
      <alignment horizontal="center" vertical="center" wrapText="1"/>
    </xf>
    <xf numFmtId="0" fontId="2" fillId="0" borderId="0" xfId="0" quotePrefix="1" applyFont="1" applyAlignment="1">
      <alignment horizontal="center" vertical="center" wrapText="1"/>
    </xf>
    <xf numFmtId="0" fontId="19" fillId="0" borderId="0" xfId="0" quotePrefix="1" applyFont="1" applyAlignment="1">
      <alignment horizontal="center" vertical="center" wrapText="1"/>
    </xf>
    <xf numFmtId="0" fontId="19" fillId="5" borderId="0" xfId="0" applyFont="1" applyFill="1" applyAlignment="1">
      <alignment horizontal="center" vertical="center" wrapText="1"/>
    </xf>
    <xf numFmtId="0" fontId="17" fillId="5" borderId="0" xfId="0" quotePrefix="1" applyFont="1" applyFill="1" applyAlignment="1">
      <alignment horizontal="center" vertical="center" wrapText="1"/>
    </xf>
    <xf numFmtId="0" fontId="18" fillId="5" borderId="0" xfId="0" applyFont="1" applyFill="1" applyAlignment="1">
      <alignment horizontal="center" vertical="center" wrapText="1"/>
    </xf>
    <xf numFmtId="0" fontId="3" fillId="5" borderId="0" xfId="0" applyFont="1" applyFill="1" applyAlignment="1">
      <alignment horizontal="center" vertical="center" wrapText="1"/>
    </xf>
    <xf numFmtId="0" fontId="20" fillId="0" borderId="0" xfId="0" quotePrefix="1" applyFont="1" applyAlignment="1">
      <alignment horizontal="center" vertical="center" wrapText="1"/>
    </xf>
    <xf numFmtId="3" fontId="2" fillId="0" borderId="0" xfId="0" quotePrefix="1" applyNumberFormat="1" applyFont="1" applyAlignment="1">
      <alignment horizontal="center" vertical="center" wrapText="1"/>
    </xf>
    <xf numFmtId="10" fontId="2" fillId="0" borderId="0" xfId="0" quotePrefix="1" applyNumberFormat="1" applyFont="1" applyAlignment="1">
      <alignment horizontal="center" vertical="center" wrapText="1"/>
    </xf>
    <xf numFmtId="9" fontId="2" fillId="0" borderId="0" xfId="6" quotePrefix="1" applyFont="1" applyAlignment="1">
      <alignment horizontal="center" vertical="center" wrapText="1"/>
    </xf>
    <xf numFmtId="0" fontId="20" fillId="0" borderId="0" xfId="0" applyFont="1" applyAlignment="1">
      <alignment horizontal="right" vertical="center" wrapText="1"/>
    </xf>
    <xf numFmtId="0" fontId="22" fillId="0" borderId="0" xfId="0" applyFont="1" applyAlignment="1">
      <alignment horizontal="center" vertical="center" wrapText="1"/>
    </xf>
    <xf numFmtId="0" fontId="3" fillId="0" borderId="0" xfId="0" quotePrefix="1" applyFont="1" applyAlignment="1">
      <alignment horizontal="center" vertical="center" wrapText="1"/>
    </xf>
    <xf numFmtId="0" fontId="3" fillId="0" borderId="0" xfId="0" applyFont="1" applyAlignment="1">
      <alignment horizontal="center" vertical="center" wrapText="1"/>
    </xf>
    <xf numFmtId="0" fontId="0" fillId="0" borderId="0" xfId="0" quotePrefix="1" applyAlignment="1">
      <alignment horizontal="right" vertical="center" wrapText="1"/>
    </xf>
    <xf numFmtId="0" fontId="1" fillId="0" borderId="0" xfId="0" quotePrefix="1" applyFont="1" applyAlignment="1">
      <alignment horizontal="right" vertical="center" wrapText="1"/>
    </xf>
    <xf numFmtId="0" fontId="23" fillId="0" borderId="0" xfId="0" applyFont="1" applyAlignment="1">
      <alignment horizontal="center" vertical="center" wrapText="1"/>
    </xf>
    <xf numFmtId="9" fontId="2" fillId="0" borderId="0" xfId="6" applyFont="1" applyAlignment="1">
      <alignment horizontal="center" vertical="center" wrapText="1"/>
    </xf>
    <xf numFmtId="9" fontId="0" fillId="0" borderId="0" xfId="6" quotePrefix="1" applyFont="1" applyAlignment="1">
      <alignment horizontal="center" vertical="center" wrapText="1"/>
    </xf>
    <xf numFmtId="0" fontId="0" fillId="0" borderId="0" xfId="0" applyAlignment="1">
      <alignment horizontal="right" vertical="center" wrapText="1"/>
    </xf>
    <xf numFmtId="0" fontId="20" fillId="0" borderId="0" xfId="0" quotePrefix="1" applyFont="1" applyAlignment="1">
      <alignment horizontal="right" vertical="center" wrapText="1"/>
    </xf>
    <xf numFmtId="0" fontId="14" fillId="0" borderId="0" xfId="8" applyFont="1" applyAlignment="1">
      <alignment horizontal="center" vertical="center" wrapText="1"/>
    </xf>
    <xf numFmtId="0" fontId="26" fillId="0" borderId="0" xfId="0" applyFont="1" applyAlignment="1">
      <alignment horizontal="center" vertical="center" wrapText="1"/>
    </xf>
    <xf numFmtId="0" fontId="17" fillId="0" borderId="0" xfId="0" quotePrefix="1" applyFont="1" applyAlignment="1">
      <alignment horizontal="center" vertical="center" wrapText="1"/>
    </xf>
    <xf numFmtId="0" fontId="0" fillId="0" borderId="0" xfId="0" applyAlignment="1">
      <alignment horizontal="left" vertical="center"/>
    </xf>
    <xf numFmtId="0" fontId="0" fillId="0" borderId="0" xfId="0" applyAlignment="1">
      <alignment horizontal="left" vertical="center" wrapText="1"/>
    </xf>
    <xf numFmtId="0" fontId="5" fillId="2" borderId="0" xfId="0" applyFont="1" applyFill="1" applyAlignment="1">
      <alignment horizontal="center" vertical="center" wrapText="1"/>
    </xf>
    <xf numFmtId="0" fontId="18" fillId="0" borderId="0" xfId="0" quotePrefix="1" applyFont="1" applyAlignment="1">
      <alignment horizontal="center" vertical="center" wrapText="1"/>
    </xf>
    <xf numFmtId="0" fontId="2" fillId="6" borderId="0" xfId="0" quotePrefix="1" applyFont="1" applyFill="1" applyAlignment="1">
      <alignment horizontal="center" vertical="center" wrapText="1"/>
    </xf>
    <xf numFmtId="0" fontId="19" fillId="5" borderId="0" xfId="0" quotePrefix="1" applyFont="1" applyFill="1" applyAlignment="1">
      <alignment horizontal="center" vertical="center" wrapText="1"/>
    </xf>
    <xf numFmtId="0" fontId="29" fillId="0" borderId="0" xfId="0" applyFont="1" applyAlignment="1">
      <alignment horizontal="center" vertical="center" wrapText="1"/>
    </xf>
    <xf numFmtId="14" fontId="29" fillId="0" borderId="0" xfId="0" applyNumberFormat="1" applyFont="1" applyAlignment="1">
      <alignment horizontal="center" vertical="center" wrapText="1"/>
    </xf>
    <xf numFmtId="9" fontId="20" fillId="0" borderId="0" xfId="6" applyFont="1" applyAlignment="1">
      <alignment horizontal="center" vertical="center" wrapText="1"/>
    </xf>
    <xf numFmtId="0" fontId="19" fillId="4" borderId="0" xfId="0" applyFont="1" applyFill="1" applyAlignment="1">
      <alignment horizontal="center" vertical="center" wrapText="1"/>
    </xf>
    <xf numFmtId="0" fontId="16" fillId="4" borderId="0" xfId="0" quotePrefix="1" applyFont="1" applyFill="1" applyAlignment="1">
      <alignment horizontal="center" vertical="center" wrapText="1"/>
    </xf>
    <xf numFmtId="0" fontId="3" fillId="4" borderId="0" xfId="0" applyFont="1" applyFill="1" applyAlignment="1">
      <alignment horizontal="center" vertical="center" wrapText="1"/>
    </xf>
    <xf numFmtId="165" fontId="2" fillId="0" borderId="0" xfId="6" applyNumberFormat="1" applyFont="1" applyAlignment="1">
      <alignment horizontal="center" vertical="center" wrapText="1"/>
    </xf>
    <xf numFmtId="165" fontId="0" fillId="0" borderId="0" xfId="6" applyNumberFormat="1" applyFont="1" applyAlignment="1">
      <alignment horizontal="center" vertical="center" wrapText="1"/>
    </xf>
    <xf numFmtId="166" fontId="2" fillId="0" borderId="0" xfId="0" applyNumberFormat="1" applyFont="1" applyAlignment="1">
      <alignment horizontal="center" vertical="center" wrapText="1"/>
    </xf>
    <xf numFmtId="3" fontId="2" fillId="0" borderId="0" xfId="0" applyNumberFormat="1" applyFont="1" applyAlignment="1">
      <alignment horizontal="center" vertical="center" wrapText="1"/>
    </xf>
    <xf numFmtId="166" fontId="2" fillId="0" borderId="0" xfId="0" quotePrefix="1" applyNumberFormat="1" applyFont="1" applyAlignment="1">
      <alignment horizontal="center" vertical="center" wrapText="1"/>
    </xf>
    <xf numFmtId="166" fontId="22" fillId="0" borderId="0" xfId="0" applyNumberFormat="1" applyFont="1" applyAlignment="1">
      <alignment horizontal="center" vertical="center" wrapText="1"/>
    </xf>
    <xf numFmtId="167" fontId="2" fillId="0" borderId="0" xfId="0" applyNumberFormat="1" applyFont="1" applyAlignment="1">
      <alignment horizontal="center" vertical="center" wrapText="1"/>
    </xf>
    <xf numFmtId="0" fontId="17" fillId="5" borderId="0" xfId="0" applyFont="1" applyFill="1" applyAlignment="1">
      <alignment horizontal="center" vertical="center" wrapText="1"/>
    </xf>
    <xf numFmtId="165" fontId="2" fillId="0" borderId="0" xfId="0" quotePrefix="1" applyNumberFormat="1" applyFont="1" applyAlignment="1">
      <alignment horizontal="center" vertical="center" wrapText="1"/>
    </xf>
    <xf numFmtId="166" fontId="0" fillId="0" borderId="0" xfId="0" applyNumberFormat="1" applyAlignment="1">
      <alignment horizontal="center" vertical="center" wrapText="1"/>
    </xf>
    <xf numFmtId="166" fontId="20" fillId="0" borderId="0" xfId="0" quotePrefix="1" applyNumberFormat="1" applyFont="1" applyAlignment="1">
      <alignment horizontal="right" vertical="center" wrapText="1"/>
    </xf>
    <xf numFmtId="167" fontId="19" fillId="0" borderId="0" xfId="0" applyNumberFormat="1" applyFont="1" applyAlignment="1">
      <alignment horizontal="center" vertical="center" wrapText="1"/>
    </xf>
    <xf numFmtId="165" fontId="3" fillId="0" borderId="0" xfId="0" quotePrefix="1" applyNumberFormat="1" applyFont="1" applyAlignment="1">
      <alignment horizontal="center" vertical="center" wrapText="1"/>
    </xf>
    <xf numFmtId="165" fontId="3" fillId="0" borderId="0" xfId="0" applyNumberFormat="1" applyFont="1" applyAlignment="1">
      <alignment horizontal="center" vertical="center" wrapText="1"/>
    </xf>
    <xf numFmtId="165" fontId="2" fillId="0" borderId="0" xfId="0" applyNumberFormat="1" applyFont="1" applyAlignment="1">
      <alignment horizontal="center" vertical="center" wrapText="1"/>
    </xf>
    <xf numFmtId="165" fontId="22" fillId="0" borderId="0" xfId="6" applyNumberFormat="1" applyFont="1" applyAlignment="1">
      <alignment horizontal="center" vertical="center" wrapText="1"/>
    </xf>
    <xf numFmtId="0" fontId="16" fillId="4" borderId="0" xfId="0" applyFont="1" applyFill="1" applyAlignment="1">
      <alignment horizontal="center" vertical="center" wrapText="1"/>
    </xf>
    <xf numFmtId="0" fontId="2" fillId="0" borderId="0" xfId="0" applyFont="1" applyAlignment="1" applyProtection="1">
      <alignment horizontal="center" vertical="center" wrapText="1"/>
      <protection locked="0"/>
    </xf>
    <xf numFmtId="166" fontId="2" fillId="0" borderId="0" xfId="0" applyNumberFormat="1" applyFont="1" applyAlignment="1" applyProtection="1">
      <alignment horizontal="center" vertical="center" wrapText="1"/>
      <protection locked="0"/>
    </xf>
    <xf numFmtId="0" fontId="2" fillId="0" borderId="0" xfId="0" quotePrefix="1" applyFont="1" applyAlignment="1" applyProtection="1">
      <alignment horizontal="center" vertical="center" wrapText="1"/>
      <protection locked="0"/>
    </xf>
    <xf numFmtId="0" fontId="20" fillId="0" borderId="0" xfId="0" applyFont="1" applyAlignment="1" applyProtection="1">
      <alignment horizontal="center" vertical="center" wrapText="1"/>
      <protection locked="0"/>
    </xf>
    <xf numFmtId="165" fontId="2" fillId="0" borderId="0" xfId="6" applyNumberFormat="1" applyFont="1" applyAlignment="1" applyProtection="1">
      <alignment horizontal="center" vertical="center" wrapText="1"/>
      <protection locked="0"/>
    </xf>
    <xf numFmtId="0" fontId="2" fillId="0" borderId="10" xfId="0" applyFont="1" applyBorder="1" applyAlignment="1" applyProtection="1">
      <alignment horizontal="center" vertical="center" wrapText="1"/>
      <protection locked="0"/>
    </xf>
    <xf numFmtId="0" fontId="0" fillId="0" borderId="0" xfId="0" applyAlignment="1" applyProtection="1">
      <alignment horizontal="center" vertical="center" wrapText="1"/>
      <protection locked="0"/>
    </xf>
    <xf numFmtId="0" fontId="2" fillId="0" borderId="0" xfId="0" applyFont="1" applyAlignment="1">
      <alignment horizontal="left" vertical="center" wrapText="1"/>
    </xf>
    <xf numFmtId="0" fontId="0" fillId="0" borderId="0" xfId="0" applyProtection="1">
      <protection locked="0"/>
    </xf>
    <xf numFmtId="0" fontId="17" fillId="0" borderId="0" xfId="0" quotePrefix="1" applyFont="1" applyAlignment="1" applyProtection="1">
      <alignment horizontal="center" vertical="center" wrapText="1"/>
      <protection locked="0"/>
    </xf>
    <xf numFmtId="0" fontId="19" fillId="0" borderId="0" xfId="0" quotePrefix="1" applyFont="1" applyAlignment="1" applyProtection="1">
      <alignment horizontal="center" vertical="center" wrapText="1"/>
      <protection locked="0"/>
    </xf>
    <xf numFmtId="0" fontId="19" fillId="0" borderId="0" xfId="0" quotePrefix="1" applyFont="1" applyAlignment="1">
      <alignment horizontal="left" vertical="center" wrapText="1"/>
    </xf>
    <xf numFmtId="0" fontId="19" fillId="0" borderId="0" xfId="0" applyFont="1" applyAlignment="1">
      <alignment horizontal="left" vertical="center" wrapText="1"/>
    </xf>
    <xf numFmtId="0" fontId="31" fillId="0" borderId="0" xfId="0" applyFont="1" applyAlignment="1">
      <alignment horizontal="center" vertical="center"/>
    </xf>
    <xf numFmtId="166" fontId="32" fillId="0" borderId="0" xfId="0" applyNumberFormat="1" applyFont="1" applyAlignment="1">
      <alignment horizontal="center" vertical="center" wrapText="1"/>
    </xf>
    <xf numFmtId="2" fontId="2" fillId="0" borderId="0" xfId="0" applyNumberFormat="1" applyFont="1" applyAlignment="1">
      <alignment horizontal="center" vertical="center" wrapText="1"/>
    </xf>
    <xf numFmtId="14" fontId="2" fillId="0" borderId="0" xfId="0" applyNumberFormat="1" applyFont="1" applyAlignment="1">
      <alignment horizontal="center" vertical="center" wrapText="1"/>
    </xf>
    <xf numFmtId="0" fontId="27" fillId="7" borderId="0" xfId="0" applyFont="1" applyFill="1" applyAlignment="1">
      <alignment horizontal="center" vertical="center" wrapText="1"/>
    </xf>
    <xf numFmtId="165" fontId="27" fillId="7" borderId="0" xfId="6" applyNumberFormat="1" applyFont="1" applyFill="1" applyAlignment="1">
      <alignment horizontal="center" vertical="center" wrapText="1"/>
    </xf>
    <xf numFmtId="165" fontId="2" fillId="7" borderId="0" xfId="6" applyNumberFormat="1" applyFont="1" applyFill="1" applyAlignment="1">
      <alignment horizontal="center" vertical="center" wrapText="1"/>
    </xf>
    <xf numFmtId="49" fontId="2" fillId="0" borderId="0" xfId="6" applyNumberFormat="1" applyFont="1" applyAlignment="1">
      <alignment horizontal="center" vertical="center" wrapText="1"/>
    </xf>
    <xf numFmtId="10" fontId="2" fillId="0" borderId="0" xfId="6" applyNumberFormat="1" applyFont="1" applyAlignment="1">
      <alignment horizontal="center" vertical="center" wrapText="1"/>
    </xf>
    <xf numFmtId="10" fontId="2" fillId="0" borderId="0" xfId="0" applyNumberFormat="1" applyFont="1" applyAlignment="1">
      <alignment horizontal="center" vertical="center" wrapText="1"/>
    </xf>
    <xf numFmtId="0" fontId="19" fillId="8" borderId="0" xfId="0" applyFont="1" applyFill="1" applyAlignment="1">
      <alignment horizontal="center" vertical="center" wrapText="1"/>
    </xf>
    <xf numFmtId="0" fontId="2" fillId="8" borderId="0" xfId="0" applyFont="1" applyFill="1" applyAlignment="1">
      <alignment horizontal="center" vertical="center" wrapText="1"/>
    </xf>
    <xf numFmtId="0" fontId="21" fillId="8" borderId="0" xfId="8" quotePrefix="1" applyFont="1" applyFill="1" applyAlignment="1">
      <alignment horizontal="center" vertical="center" wrapText="1"/>
    </xf>
    <xf numFmtId="0" fontId="21" fillId="8" borderId="0" xfId="8" applyFont="1" applyFill="1" applyAlignment="1">
      <alignment horizontal="center" vertical="center" wrapText="1"/>
    </xf>
    <xf numFmtId="0" fontId="2" fillId="8" borderId="0" xfId="0" quotePrefix="1" applyFont="1" applyFill="1" applyAlignment="1">
      <alignment horizontal="center" vertical="center" wrapText="1"/>
    </xf>
    <xf numFmtId="0" fontId="20" fillId="8" borderId="0" xfId="0" quotePrefix="1" applyFont="1" applyFill="1" applyAlignment="1">
      <alignment horizontal="center" vertical="center" wrapText="1"/>
    </xf>
    <xf numFmtId="0" fontId="0" fillId="8" borderId="0" xfId="0" applyFill="1" applyAlignment="1">
      <alignment horizontal="center" vertical="center" wrapText="1"/>
    </xf>
    <xf numFmtId="0" fontId="2" fillId="8" borderId="0" xfId="0" applyFont="1" applyFill="1" applyAlignment="1">
      <alignment horizontal="right" vertical="center" wrapText="1"/>
    </xf>
    <xf numFmtId="0" fontId="20" fillId="8" borderId="0" xfId="0" applyFont="1" applyFill="1" applyAlignment="1">
      <alignment horizontal="right" vertical="center" wrapText="1"/>
    </xf>
    <xf numFmtId="166" fontId="2" fillId="8" borderId="0" xfId="0" applyNumberFormat="1" applyFont="1" applyFill="1" applyAlignment="1">
      <alignment horizontal="center" vertical="center" wrapText="1"/>
    </xf>
    <xf numFmtId="165" fontId="2" fillId="8" borderId="0" xfId="0" quotePrefix="1" applyNumberFormat="1" applyFont="1" applyFill="1" applyAlignment="1">
      <alignment horizontal="center" vertical="center" wrapText="1"/>
    </xf>
    <xf numFmtId="165" fontId="2" fillId="8" borderId="0" xfId="6" applyNumberFormat="1" applyFont="1" applyFill="1" applyAlignment="1">
      <alignment horizontal="center" vertical="center" wrapText="1"/>
    </xf>
    <xf numFmtId="0" fontId="27" fillId="8" borderId="0" xfId="0" applyFont="1" applyFill="1" applyAlignment="1">
      <alignment horizontal="center" vertical="center" wrapText="1"/>
    </xf>
    <xf numFmtId="0" fontId="0" fillId="8" borderId="0" xfId="0" quotePrefix="1" applyFill="1" applyAlignment="1">
      <alignment horizontal="center" vertical="center" wrapText="1"/>
    </xf>
    <xf numFmtId="9" fontId="2" fillId="8" borderId="0" xfId="6" applyFont="1" applyFill="1" applyAlignment="1">
      <alignment horizontal="center" vertical="center" wrapText="1"/>
    </xf>
    <xf numFmtId="0" fontId="2" fillId="8" borderId="0" xfId="0" quotePrefix="1" applyFont="1" applyFill="1" applyAlignment="1">
      <alignment horizontal="right" vertical="center" wrapText="1"/>
    </xf>
    <xf numFmtId="166" fontId="2" fillId="8" borderId="0" xfId="0" quotePrefix="1" applyNumberFormat="1" applyFont="1" applyFill="1" applyAlignment="1">
      <alignment horizontal="center" vertical="center" wrapText="1"/>
    </xf>
    <xf numFmtId="3" fontId="2" fillId="8" borderId="0" xfId="0" quotePrefix="1" applyNumberFormat="1" applyFont="1" applyFill="1" applyAlignment="1">
      <alignment horizontal="center" vertical="center" wrapText="1"/>
    </xf>
    <xf numFmtId="165" fontId="2" fillId="8" borderId="0" xfId="6" quotePrefix="1" applyNumberFormat="1" applyFont="1" applyFill="1" applyAlignment="1">
      <alignment horizontal="center" vertical="center" wrapText="1"/>
    </xf>
    <xf numFmtId="3" fontId="2" fillId="8" borderId="0" xfId="0" applyNumberFormat="1" applyFont="1" applyFill="1" applyAlignment="1">
      <alignment horizontal="center" vertical="center" wrapText="1"/>
    </xf>
    <xf numFmtId="165" fontId="2" fillId="8" borderId="0" xfId="0" applyNumberFormat="1" applyFont="1" applyFill="1" applyAlignment="1">
      <alignment horizontal="center" vertical="center" wrapText="1"/>
    </xf>
    <xf numFmtId="0" fontId="0" fillId="8" borderId="0" xfId="0" quotePrefix="1" applyFill="1" applyAlignment="1">
      <alignment horizontal="center"/>
    </xf>
    <xf numFmtId="0" fontId="0" fillId="8" borderId="0" xfId="0" applyFill="1" applyAlignment="1">
      <alignment horizontal="center"/>
    </xf>
    <xf numFmtId="0" fontId="19" fillId="8" borderId="0" xfId="0" quotePrefix="1" applyFont="1" applyFill="1" applyAlignment="1">
      <alignment horizontal="center" vertical="center" wrapText="1"/>
    </xf>
    <xf numFmtId="0" fontId="20" fillId="8" borderId="0" xfId="0" applyFont="1" applyFill="1" applyAlignment="1">
      <alignment horizontal="center" vertical="center" wrapText="1"/>
    </xf>
    <xf numFmtId="0" fontId="19" fillId="8" borderId="0" xfId="0" quotePrefix="1" applyFont="1" applyFill="1" applyAlignment="1" applyProtection="1">
      <alignment horizontal="center" vertical="center" wrapText="1"/>
      <protection locked="0"/>
    </xf>
    <xf numFmtId="0" fontId="5" fillId="0" borderId="0" xfId="0" applyFont="1" applyAlignment="1">
      <alignment horizontal="center" vertical="center" wrapText="1"/>
    </xf>
    <xf numFmtId="0" fontId="3" fillId="9" borderId="0" xfId="0" applyFont="1" applyFill="1" applyAlignment="1">
      <alignment horizontal="center" vertical="center" wrapText="1"/>
    </xf>
    <xf numFmtId="0" fontId="32" fillId="8" borderId="0" xfId="0" applyFont="1" applyFill="1" applyAlignment="1">
      <alignment horizontal="center" vertical="center" wrapText="1"/>
    </xf>
    <xf numFmtId="0" fontId="0" fillId="8" borderId="0" xfId="0" quotePrefix="1" applyFill="1" applyAlignment="1">
      <alignment horizontal="right" vertical="center" wrapText="1"/>
    </xf>
    <xf numFmtId="0" fontId="1" fillId="8" borderId="0" xfId="0" quotePrefix="1" applyFont="1" applyFill="1" applyAlignment="1">
      <alignment horizontal="right" vertical="center" wrapText="1"/>
    </xf>
    <xf numFmtId="0" fontId="0" fillId="8" borderId="0" xfId="0" applyFill="1" applyAlignment="1">
      <alignment horizontal="right" vertical="center" wrapText="1"/>
    </xf>
    <xf numFmtId="166" fontId="0" fillId="8" borderId="0" xfId="0" applyNumberFormat="1" applyFill="1" applyAlignment="1">
      <alignment horizontal="center" vertical="center" wrapText="1"/>
    </xf>
    <xf numFmtId="165" fontId="0" fillId="8" borderId="0" xfId="6" quotePrefix="1" applyNumberFormat="1" applyFont="1" applyFill="1" applyAlignment="1">
      <alignment horizontal="center" vertical="center" wrapText="1"/>
    </xf>
    <xf numFmtId="0" fontId="20" fillId="8" borderId="0" xfId="0" quotePrefix="1" applyFont="1" applyFill="1" applyAlignment="1">
      <alignment horizontal="right" vertical="center" wrapText="1"/>
    </xf>
    <xf numFmtId="0" fontId="14" fillId="8" borderId="0" xfId="8" applyFont="1" applyFill="1" applyAlignment="1">
      <alignment wrapText="1"/>
    </xf>
    <xf numFmtId="0" fontId="14" fillId="8" borderId="0" xfId="8" applyFont="1" applyFill="1" applyAlignment="1">
      <alignment horizontal="center" vertical="center" wrapText="1"/>
    </xf>
    <xf numFmtId="0" fontId="24" fillId="8" borderId="0" xfId="0" applyFont="1" applyFill="1" applyAlignment="1">
      <alignment horizontal="left" vertical="center"/>
    </xf>
    <xf numFmtId="0" fontId="24" fillId="8" borderId="0" xfId="0" applyFont="1" applyFill="1" applyAlignment="1">
      <alignment horizontal="center" vertical="center" wrapText="1"/>
    </xf>
    <xf numFmtId="0" fontId="25" fillId="8" borderId="0" xfId="0" applyFont="1" applyFill="1" applyAlignment="1">
      <alignment horizontal="center" vertical="center" wrapText="1"/>
    </xf>
    <xf numFmtId="0" fontId="2" fillId="8" borderId="0" xfId="0" applyFont="1" applyFill="1" applyAlignment="1" applyProtection="1">
      <alignment horizontal="center" vertical="center" wrapText="1"/>
      <protection locked="0"/>
    </xf>
    <xf numFmtId="0" fontId="14" fillId="8" borderId="0" xfId="8" applyFont="1" applyFill="1" applyAlignment="1">
      <alignment horizontal="center"/>
    </xf>
    <xf numFmtId="10" fontId="2" fillId="0" borderId="0" xfId="6" applyNumberFormat="1" applyFont="1" applyAlignment="1" applyProtection="1">
      <alignment horizontal="center" vertical="center" wrapText="1"/>
      <protection locked="0"/>
    </xf>
    <xf numFmtId="168" fontId="2" fillId="0" borderId="0" xfId="6" applyNumberFormat="1" applyFont="1" applyAlignment="1" applyProtection="1">
      <alignment horizontal="center" vertical="center" wrapText="1"/>
      <protection locked="0"/>
    </xf>
    <xf numFmtId="0" fontId="6" fillId="3" borderId="0" xfId="0" applyFont="1" applyFill="1" applyAlignment="1">
      <alignment horizontal="center"/>
    </xf>
    <xf numFmtId="0" fontId="0" fillId="0" borderId="0" xfId="0"/>
    <xf numFmtId="0" fontId="6" fillId="2" borderId="0" xfId="8" applyFont="1" applyFill="1" applyAlignment="1">
      <alignment horizontal="center"/>
    </xf>
    <xf numFmtId="0" fontId="6" fillId="0" borderId="0" xfId="8" applyFont="1"/>
    <xf numFmtId="0" fontId="12" fillId="0" borderId="0" xfId="0" applyFont="1" applyAlignment="1">
      <alignment horizontal="center" vertical="center"/>
    </xf>
    <xf numFmtId="0" fontId="31" fillId="0" borderId="0" xfId="0" applyFont="1" applyAlignment="1">
      <alignment horizontal="center" vertical="center"/>
    </xf>
    <xf numFmtId="0" fontId="11" fillId="0" borderId="4" xfId="0" applyFont="1" applyBorder="1" applyAlignment="1">
      <alignment horizontal="center" vertical="center"/>
    </xf>
    <xf numFmtId="0" fontId="11" fillId="0" borderId="0" xfId="0" applyFont="1" applyAlignment="1">
      <alignment horizontal="center" vertical="center"/>
    </xf>
    <xf numFmtId="0" fontId="11" fillId="0" borderId="5" xfId="0" applyFont="1" applyBorder="1" applyAlignment="1">
      <alignment horizontal="center" vertical="center"/>
    </xf>
    <xf numFmtId="0" fontId="30" fillId="0" borderId="0" xfId="0" applyFont="1" applyAlignment="1">
      <alignment horizontal="left" vertical="center" wrapText="1"/>
    </xf>
  </cellXfs>
  <cellStyles count="9">
    <cellStyle name="Collegamento ipertestuale" xfId="8" builtinId="8"/>
    <cellStyle name="Comma 2" xfId="1" xr:uid="{00000000-0005-0000-0000-000001000000}"/>
    <cellStyle name="Normal 2" xfId="2" xr:uid="{00000000-0005-0000-0000-000002000000}"/>
    <cellStyle name="Normal 3" xfId="3" xr:uid="{00000000-0005-0000-0000-000003000000}"/>
    <cellStyle name="Normal 4" xfId="4" xr:uid="{00000000-0005-0000-0000-000004000000}"/>
    <cellStyle name="Normal 7" xfId="5" xr:uid="{00000000-0005-0000-0000-000005000000}"/>
    <cellStyle name="Normale" xfId="0" builtinId="0"/>
    <cellStyle name="Percentuale" xfId="6" builtinId="5"/>
    <cellStyle name="Standard 3" xfId="7" xr:uid="{00000000-0005-0000-0000-000008000000}"/>
  </cellStyles>
  <dxfs count="0"/>
  <tableStyles count="0" defaultTableStyle="TableStyleMedium2" defaultPivotStyle="PivotStyleLight16"/>
  <colors>
    <mruColors>
      <color rgb="FFFDE9D9"/>
      <color rgb="FF243386"/>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jpeg"/></Relationships>
</file>

<file path=xl/drawings/_rels/vmlDrawing2.vml.rels><?xml version="1.0" encoding="UTF-8" standalone="yes"?>
<Relationships xmlns="http://schemas.openxmlformats.org/package/2006/relationships"><Relationship Id="rId1" Type="http://schemas.openxmlformats.org/officeDocument/2006/relationships/image" Target="../media/image2.jpeg"/></Relationships>
</file>

<file path=xl/drawings/_rels/vmlDrawing3.vml.rels><?xml version="1.0" encoding="UTF-8" standalone="yes"?>
<Relationships xmlns="http://schemas.openxmlformats.org/package/2006/relationships"><Relationship Id="rId1" Type="http://schemas.openxmlformats.org/officeDocument/2006/relationships/image" Target="../media/image2.jpeg"/></Relationships>
</file>

<file path=xl/drawings/_rels/vmlDrawing4.vml.rels><?xml version="1.0" encoding="UTF-8" standalone="yes"?>
<Relationships xmlns="http://schemas.openxmlformats.org/package/2006/relationships"><Relationship Id="rId1" Type="http://schemas.openxmlformats.org/officeDocument/2006/relationships/image" Target="../media/image2.jpeg"/></Relationships>
</file>

<file path=xl/drawings/drawing1.xml><?xml version="1.0" encoding="utf-8"?>
<xdr:wsDr xmlns:xdr="http://schemas.openxmlformats.org/drawingml/2006/spreadsheetDrawing" xmlns:a="http://schemas.openxmlformats.org/drawingml/2006/main">
  <xdr:twoCellAnchor editAs="oneCell">
    <xdr:from>
      <xdr:col>2</xdr:col>
      <xdr:colOff>662940</xdr:colOff>
      <xdr:row>12</xdr:row>
      <xdr:rowOff>15241</xdr:rowOff>
    </xdr:from>
    <xdr:to>
      <xdr:col>8</xdr:col>
      <xdr:colOff>228600</xdr:colOff>
      <xdr:row>19</xdr:row>
      <xdr:rowOff>123825</xdr:rowOff>
    </xdr:to>
    <xdr:pic>
      <xdr:nvPicPr>
        <xdr:cNvPr id="2" name="Picture 1">
          <a:extLst>
            <a:ext uri="{FF2B5EF4-FFF2-40B4-BE49-F238E27FC236}">
              <a16:creationId xmlns:a16="http://schemas.microsoft.com/office/drawing/2014/main" id="{00000000-0008-0000-0000-000002000000}"/>
            </a:ext>
          </a:extLst>
        </xdr:cNvPr>
        <xdr:cNvPicPr>
          <a:picLocks noChangeAspect="1"/>
        </xdr:cNvPicPr>
      </xdr:nvPicPr>
      <xdr:blipFill>
        <a:blip xmlns:r="http://schemas.openxmlformats.org/officeDocument/2006/relationships" r:embed="rId1"/>
        <a:stretch>
          <a:fillRect/>
        </a:stretch>
      </xdr:blipFill>
      <xdr:spPr>
        <a:xfrm>
          <a:off x="2082165" y="2948941"/>
          <a:ext cx="4534118" cy="1470660"/>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printerSettings" Target="../printerSettings/printerSettings2.bin"/><Relationship Id="rId3" Type="http://schemas.openxmlformats.org/officeDocument/2006/relationships/hyperlink" Target="https://www.bis.org/basel_framework/chapter/CRE/20.htm?tldate=20250101" TargetMode="External"/><Relationship Id="rId7" Type="http://schemas.openxmlformats.org/officeDocument/2006/relationships/hyperlink" Target="https://www.bancodesio.it/it/content/emissione-obbligazioni-final-terms" TargetMode="External"/><Relationship Id="rId2" Type="http://schemas.openxmlformats.org/officeDocument/2006/relationships/hyperlink" Target="http://www.bancodesio.it/" TargetMode="External"/><Relationship Id="rId1" Type="http://schemas.openxmlformats.org/officeDocument/2006/relationships/hyperlink" Target="http://www.bancodesio.it/" TargetMode="External"/><Relationship Id="rId6" Type="http://schemas.openxmlformats.org/officeDocument/2006/relationships/hyperlink" Target="http://eur-lex.europa.eu/legal-content/EN/TXT/?uri=CELEX%3A32015R0061" TargetMode="External"/><Relationship Id="rId5" Type="http://schemas.openxmlformats.org/officeDocument/2006/relationships/hyperlink" Target="http://eur-lex.europa.eu/legal-content/en/TXT/?uri=celex%3A32013R0575" TargetMode="External"/><Relationship Id="rId4" Type="http://schemas.openxmlformats.org/officeDocument/2006/relationships/hyperlink" Target="https://eur-lex.europa.eu/eli/dir/2019/2162/oj" TargetMode="External"/><Relationship Id="rId9" Type="http://schemas.openxmlformats.org/officeDocument/2006/relationships/vmlDrawing" Target="../drawings/vmlDrawing1.vml"/></Relationships>
</file>

<file path=xl/worksheets/_rels/sheet3.xml.rels><?xml version="1.0" encoding="UTF-8" standalone="yes"?>
<Relationships xmlns="http://schemas.openxmlformats.org/package/2006/relationships"><Relationship Id="rId2" Type="http://schemas.openxmlformats.org/officeDocument/2006/relationships/vmlDrawing" Target="../drawings/vmlDrawing2.v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vmlDrawing" Target="../drawings/vmlDrawing3.v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vmlDrawing" Target="../drawings/vmlDrawing4.vml"/><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847A75"/>
  </sheetPr>
  <dimension ref="B2:J43"/>
  <sheetViews>
    <sheetView tabSelected="1" topLeftCell="A4" zoomScale="80" zoomScaleNormal="80" workbookViewId="0">
      <selection activeCell="B4" sqref="B4"/>
    </sheetView>
  </sheetViews>
  <sheetFormatPr defaultRowHeight="14.5" x14ac:dyDescent="0.35"/>
  <cols>
    <col min="2" max="10" width="12.453125" style="1" customWidth="1"/>
  </cols>
  <sheetData>
    <row r="2" spans="2:10" x14ac:dyDescent="0.35">
      <c r="B2" s="2"/>
      <c r="C2" s="3"/>
      <c r="D2" s="3"/>
      <c r="E2" s="3"/>
      <c r="F2" s="3"/>
      <c r="G2" s="3"/>
      <c r="H2" s="3"/>
      <c r="I2" s="3"/>
      <c r="J2" s="4"/>
    </row>
    <row r="3" spans="2:10" x14ac:dyDescent="0.35">
      <c r="B3" s="5"/>
      <c r="C3" s="6"/>
      <c r="D3" s="6"/>
      <c r="E3" s="6"/>
      <c r="F3" s="6"/>
      <c r="G3" s="6"/>
      <c r="H3" s="6"/>
      <c r="I3" s="6"/>
      <c r="J3" s="7"/>
    </row>
    <row r="4" spans="2:10" x14ac:dyDescent="0.35">
      <c r="B4" s="5"/>
      <c r="C4" s="6"/>
      <c r="D4" s="6"/>
      <c r="E4" s="6"/>
      <c r="F4" s="6"/>
      <c r="G4" s="6"/>
      <c r="H4" s="6"/>
      <c r="I4" s="6"/>
      <c r="J4" s="7"/>
    </row>
    <row r="5" spans="2:10" ht="31" x14ac:dyDescent="0.45">
      <c r="B5" s="5"/>
      <c r="C5" s="6"/>
      <c r="D5" s="6"/>
      <c r="E5" s="8"/>
      <c r="F5" s="9" t="s">
        <v>0</v>
      </c>
      <c r="G5" s="6"/>
      <c r="H5" s="6"/>
      <c r="I5" s="6"/>
      <c r="J5" s="7"/>
    </row>
    <row r="6" spans="2:10" ht="41.25" customHeight="1" x14ac:dyDescent="0.35">
      <c r="B6" s="5"/>
      <c r="C6" s="6"/>
      <c r="D6" s="163" t="s">
        <v>1</v>
      </c>
      <c r="E6" s="163"/>
      <c r="F6" s="163"/>
      <c r="G6" s="163"/>
      <c r="H6" s="163"/>
      <c r="I6" s="6"/>
      <c r="J6" s="7"/>
    </row>
    <row r="7" spans="2:10" ht="26" x14ac:dyDescent="0.35">
      <c r="B7" s="164" t="s">
        <v>2</v>
      </c>
      <c r="C7" s="165"/>
      <c r="D7" s="165"/>
      <c r="E7" s="165"/>
      <c r="F7" s="165"/>
      <c r="G7" s="165"/>
      <c r="H7" s="165"/>
      <c r="I7" s="165"/>
      <c r="J7" s="166"/>
    </row>
    <row r="8" spans="2:10" ht="26" x14ac:dyDescent="0.35">
      <c r="B8" s="164" t="s">
        <v>3</v>
      </c>
      <c r="C8" s="165"/>
      <c r="D8" s="165"/>
      <c r="E8" s="165"/>
      <c r="F8" s="165"/>
      <c r="G8" s="165"/>
      <c r="H8" s="165"/>
      <c r="I8" s="165"/>
      <c r="J8" s="166"/>
    </row>
    <row r="9" spans="2:10" ht="21" x14ac:dyDescent="0.35">
      <c r="B9" s="5"/>
      <c r="C9" s="6"/>
      <c r="D9" s="6"/>
      <c r="E9" s="162" t="s">
        <v>4</v>
      </c>
      <c r="F9" s="162"/>
      <c r="G9" s="162" t="s">
        <v>5</v>
      </c>
      <c r="H9" s="162"/>
      <c r="I9" s="6"/>
      <c r="J9" s="7"/>
    </row>
    <row r="10" spans="2:10" ht="21" x14ac:dyDescent="0.35">
      <c r="B10" s="5"/>
      <c r="C10" s="6"/>
      <c r="D10" s="6"/>
      <c r="E10" s="162" t="s">
        <v>6</v>
      </c>
      <c r="F10" s="162"/>
      <c r="G10" s="162" t="s">
        <v>7</v>
      </c>
      <c r="H10" s="162"/>
      <c r="I10" s="6"/>
      <c r="J10" s="7"/>
    </row>
    <row r="11" spans="2:10" ht="21" x14ac:dyDescent="0.35">
      <c r="B11" s="5"/>
      <c r="C11" s="6"/>
      <c r="D11" s="6"/>
      <c r="E11" s="6"/>
      <c r="F11" s="10"/>
      <c r="G11" s="6"/>
      <c r="H11" s="6"/>
      <c r="I11" s="6"/>
      <c r="J11" s="7"/>
    </row>
    <row r="12" spans="2:10" x14ac:dyDescent="0.35">
      <c r="B12" s="5"/>
      <c r="C12" s="6"/>
      <c r="D12" s="6"/>
      <c r="E12" s="6"/>
      <c r="F12" s="6"/>
      <c r="G12" s="6"/>
      <c r="H12" s="6"/>
      <c r="I12" s="6"/>
      <c r="J12" s="7"/>
    </row>
    <row r="13" spans="2:10" x14ac:dyDescent="0.35">
      <c r="B13" s="5"/>
      <c r="C13" s="6"/>
      <c r="D13" s="6"/>
      <c r="E13" s="6"/>
      <c r="F13" s="6"/>
      <c r="G13" s="6"/>
      <c r="H13" s="6"/>
      <c r="I13" s="6"/>
      <c r="J13" s="7"/>
    </row>
    <row r="14" spans="2:10" x14ac:dyDescent="0.35">
      <c r="B14" s="5"/>
      <c r="C14" s="6"/>
      <c r="D14" s="6"/>
      <c r="E14" s="6"/>
      <c r="F14" s="6"/>
      <c r="G14" s="6"/>
      <c r="H14" s="6"/>
      <c r="I14" s="6"/>
      <c r="J14" s="7"/>
    </row>
    <row r="15" spans="2:10" x14ac:dyDescent="0.35">
      <c r="B15" s="5"/>
      <c r="C15" s="6"/>
      <c r="D15" s="6"/>
      <c r="E15" s="6"/>
      <c r="F15" s="6"/>
      <c r="G15" s="6"/>
      <c r="H15" s="6"/>
      <c r="I15" s="6"/>
      <c r="J15" s="7"/>
    </row>
    <row r="16" spans="2:10" x14ac:dyDescent="0.35">
      <c r="B16" s="5"/>
      <c r="C16" s="6"/>
      <c r="D16" s="6"/>
      <c r="E16" s="6"/>
      <c r="F16" s="6"/>
      <c r="G16" s="6"/>
      <c r="H16" s="6"/>
      <c r="I16" s="6"/>
      <c r="J16" s="7"/>
    </row>
    <row r="17" spans="2:10" x14ac:dyDescent="0.35">
      <c r="B17" s="5"/>
      <c r="C17" s="6"/>
      <c r="D17" s="6"/>
      <c r="E17" s="6"/>
      <c r="F17" s="6"/>
      <c r="G17" s="6"/>
      <c r="H17" s="6"/>
      <c r="I17" s="6"/>
      <c r="J17" s="7"/>
    </row>
    <row r="18" spans="2:10" x14ac:dyDescent="0.35">
      <c r="B18" s="5"/>
      <c r="C18" s="6"/>
      <c r="D18" s="6"/>
      <c r="E18" s="6"/>
      <c r="F18" s="6"/>
      <c r="G18" s="6"/>
      <c r="H18" s="6"/>
      <c r="I18" s="6"/>
      <c r="J18" s="7"/>
    </row>
    <row r="19" spans="2:10" x14ac:dyDescent="0.35">
      <c r="B19" s="5"/>
      <c r="C19" s="6"/>
      <c r="D19" s="6"/>
      <c r="E19" s="6"/>
      <c r="F19" s="6"/>
      <c r="G19" s="6"/>
      <c r="H19" s="6"/>
      <c r="I19" s="6"/>
      <c r="J19" s="7"/>
    </row>
    <row r="20" spans="2:10" x14ac:dyDescent="0.35">
      <c r="B20" s="5"/>
      <c r="C20" s="6"/>
      <c r="D20" s="6"/>
      <c r="E20" s="6"/>
      <c r="F20" s="6"/>
      <c r="G20" s="6"/>
      <c r="H20" s="6"/>
      <c r="I20" s="6"/>
      <c r="J20" s="7"/>
    </row>
    <row r="21" spans="2:10" x14ac:dyDescent="0.35">
      <c r="B21" s="5"/>
      <c r="C21" s="6"/>
      <c r="D21" s="6"/>
      <c r="E21" s="6"/>
      <c r="F21" s="6"/>
      <c r="G21" s="6"/>
      <c r="H21" s="6"/>
      <c r="I21" s="6"/>
      <c r="J21" s="7"/>
    </row>
    <row r="22" spans="2:10" x14ac:dyDescent="0.35">
      <c r="B22" s="5"/>
      <c r="C22" s="6"/>
      <c r="D22" s="6"/>
      <c r="E22" s="6"/>
      <c r="F22" s="11" t="s">
        <v>8</v>
      </c>
      <c r="G22" s="6"/>
      <c r="H22" s="6"/>
      <c r="I22" s="6"/>
      <c r="J22" s="7"/>
    </row>
    <row r="23" spans="2:10" x14ac:dyDescent="0.35">
      <c r="B23" s="5"/>
      <c r="C23" s="6"/>
      <c r="D23" s="6"/>
      <c r="E23" s="6"/>
      <c r="F23" s="12"/>
      <c r="G23" s="6"/>
      <c r="H23" s="6"/>
      <c r="I23" s="6"/>
      <c r="J23" s="7"/>
    </row>
    <row r="24" spans="2:10" x14ac:dyDescent="0.35">
      <c r="B24" s="5"/>
      <c r="C24" s="6"/>
      <c r="D24" s="160" t="s">
        <v>9</v>
      </c>
      <c r="E24" s="161" t="s">
        <v>10</v>
      </c>
      <c r="F24" s="161"/>
      <c r="G24" s="161"/>
      <c r="H24" s="161"/>
      <c r="I24" s="6"/>
      <c r="J24" s="7"/>
    </row>
    <row r="25" spans="2:10" x14ac:dyDescent="0.35">
      <c r="B25" s="5"/>
      <c r="C25" s="6"/>
      <c r="D25" s="6"/>
      <c r="H25" s="6"/>
      <c r="I25" s="6"/>
      <c r="J25" s="7"/>
    </row>
    <row r="26" spans="2:10" x14ac:dyDescent="0.35">
      <c r="B26" s="5"/>
      <c r="C26" s="6"/>
      <c r="D26" s="160" t="s">
        <v>11</v>
      </c>
      <c r="E26" s="161"/>
      <c r="F26" s="161"/>
      <c r="G26" s="161"/>
      <c r="H26" s="161"/>
      <c r="I26" s="6"/>
      <c r="J26" s="7"/>
    </row>
    <row r="27" spans="2:10" x14ac:dyDescent="0.35">
      <c r="B27" s="5"/>
      <c r="C27" s="6"/>
      <c r="D27" s="13"/>
      <c r="E27" s="13"/>
      <c r="F27" s="13"/>
      <c r="G27" s="13"/>
      <c r="H27" s="13"/>
      <c r="I27" s="6"/>
      <c r="J27" s="7"/>
    </row>
    <row r="28" spans="2:10" x14ac:dyDescent="0.35">
      <c r="B28" s="5"/>
      <c r="C28" s="6"/>
      <c r="D28" s="160" t="s">
        <v>12</v>
      </c>
      <c r="E28" s="161" t="s">
        <v>10</v>
      </c>
      <c r="F28" s="161"/>
      <c r="G28" s="161"/>
      <c r="H28" s="161"/>
      <c r="I28" s="6"/>
      <c r="J28" s="7"/>
    </row>
    <row r="29" spans="2:10" x14ac:dyDescent="0.35">
      <c r="B29" s="5"/>
      <c r="C29" s="6"/>
      <c r="D29" s="13"/>
      <c r="E29" s="13"/>
      <c r="F29" s="13"/>
      <c r="G29" s="13"/>
      <c r="H29" s="13"/>
      <c r="I29" s="6"/>
      <c r="J29" s="7"/>
    </row>
    <row r="30" spans="2:10" x14ac:dyDescent="0.35">
      <c r="B30" s="5"/>
      <c r="C30" s="6"/>
      <c r="D30" s="160" t="s">
        <v>13</v>
      </c>
      <c r="E30" s="161" t="s">
        <v>10</v>
      </c>
      <c r="F30" s="161"/>
      <c r="G30" s="161"/>
      <c r="H30" s="161"/>
      <c r="I30" s="6"/>
      <c r="J30" s="7"/>
    </row>
    <row r="31" spans="2:10" x14ac:dyDescent="0.35">
      <c r="B31" s="5"/>
      <c r="C31" s="6"/>
      <c r="D31" s="13"/>
      <c r="E31" s="13"/>
      <c r="F31" s="13"/>
      <c r="G31" s="13"/>
      <c r="H31" s="13"/>
      <c r="I31" s="6"/>
      <c r="J31" s="7"/>
    </row>
    <row r="32" spans="2:10" x14ac:dyDescent="0.35">
      <c r="B32" s="5"/>
      <c r="C32" s="6"/>
      <c r="D32" s="160" t="s">
        <v>14</v>
      </c>
      <c r="E32" s="161" t="s">
        <v>10</v>
      </c>
      <c r="F32" s="161"/>
      <c r="G32" s="161"/>
      <c r="H32" s="161"/>
      <c r="I32" s="6"/>
      <c r="J32" s="7"/>
    </row>
    <row r="33" spans="2:10" x14ac:dyDescent="0.35">
      <c r="B33" s="5"/>
      <c r="C33" s="6"/>
      <c r="I33" s="6"/>
      <c r="J33" s="7"/>
    </row>
    <row r="34" spans="2:10" x14ac:dyDescent="0.35">
      <c r="B34" s="5"/>
      <c r="C34" s="6"/>
      <c r="D34" s="160" t="s">
        <v>15</v>
      </c>
      <c r="E34" s="161" t="s">
        <v>10</v>
      </c>
      <c r="F34" s="161"/>
      <c r="G34" s="161"/>
      <c r="H34" s="161"/>
      <c r="I34" s="6"/>
      <c r="J34" s="7"/>
    </row>
    <row r="35" spans="2:10" x14ac:dyDescent="0.35">
      <c r="B35" s="5"/>
      <c r="C35" s="6"/>
      <c r="D35" s="6"/>
      <c r="E35" s="6"/>
      <c r="F35" s="6"/>
      <c r="G35" s="6"/>
      <c r="H35" s="6"/>
      <c r="I35" s="6"/>
      <c r="J35" s="7"/>
    </row>
    <row r="36" spans="2:10" x14ac:dyDescent="0.35">
      <c r="B36" s="5"/>
      <c r="C36" s="6"/>
      <c r="D36" s="158" t="s">
        <v>16</v>
      </c>
      <c r="E36" s="159"/>
      <c r="F36" s="159"/>
      <c r="G36" s="159"/>
      <c r="H36" s="159"/>
      <c r="I36" s="6"/>
      <c r="J36" s="7"/>
    </row>
    <row r="37" spans="2:10" x14ac:dyDescent="0.35">
      <c r="B37" s="5"/>
      <c r="C37" s="6"/>
      <c r="D37" s="6"/>
      <c r="E37" s="6"/>
      <c r="F37" s="12"/>
      <c r="G37" s="6"/>
      <c r="H37" s="6"/>
      <c r="I37" s="6"/>
      <c r="J37" s="7"/>
    </row>
    <row r="38" spans="2:10" x14ac:dyDescent="0.35">
      <c r="B38" s="5"/>
      <c r="C38" s="6"/>
      <c r="D38" s="158" t="s">
        <v>17</v>
      </c>
      <c r="E38" s="159"/>
      <c r="F38" s="159"/>
      <c r="G38" s="159"/>
      <c r="H38" s="159"/>
      <c r="I38" s="6"/>
      <c r="J38" s="7"/>
    </row>
    <row r="39" spans="2:10" x14ac:dyDescent="0.35">
      <c r="B39" s="5"/>
      <c r="C39" s="6"/>
      <c r="I39" s="6"/>
      <c r="J39" s="7"/>
    </row>
    <row r="40" spans="2:10" x14ac:dyDescent="0.35">
      <c r="B40" s="5"/>
      <c r="C40" s="6"/>
      <c r="D40" s="158" t="s">
        <v>18</v>
      </c>
      <c r="E40" s="159" t="s">
        <v>10</v>
      </c>
      <c r="F40" s="159"/>
      <c r="G40" s="159"/>
      <c r="H40" s="159"/>
      <c r="I40" s="6"/>
      <c r="J40" s="7"/>
    </row>
    <row r="41" spans="2:10" x14ac:dyDescent="0.35">
      <c r="B41" s="5"/>
      <c r="C41" s="6"/>
      <c r="D41" s="6"/>
      <c r="E41" s="13"/>
      <c r="F41" s="13"/>
      <c r="G41" s="13"/>
      <c r="H41" s="13"/>
      <c r="I41" s="6"/>
      <c r="J41" s="7"/>
    </row>
    <row r="42" spans="2:10" x14ac:dyDescent="0.35">
      <c r="B42" s="5"/>
      <c r="C42" s="6"/>
      <c r="D42" s="158" t="s">
        <v>19</v>
      </c>
      <c r="E42" s="159"/>
      <c r="F42" s="159"/>
      <c r="G42" s="159"/>
      <c r="H42" s="159"/>
      <c r="I42" s="6"/>
      <c r="J42" s="7"/>
    </row>
    <row r="43" spans="2:10" x14ac:dyDescent="0.35">
      <c r="B43" s="14"/>
      <c r="C43" s="15"/>
      <c r="D43" s="15"/>
      <c r="E43" s="15"/>
      <c r="F43" s="15"/>
      <c r="G43" s="15"/>
      <c r="H43" s="15"/>
      <c r="I43" s="15"/>
      <c r="J43" s="16"/>
    </row>
  </sheetData>
  <mergeCells count="17">
    <mergeCell ref="E9:F9"/>
    <mergeCell ref="G9:H9"/>
    <mergeCell ref="E10:F10"/>
    <mergeCell ref="G10:H10"/>
    <mergeCell ref="D6:H6"/>
    <mergeCell ref="B7:J7"/>
    <mergeCell ref="B8:J8"/>
    <mergeCell ref="D42:H42"/>
    <mergeCell ref="D40:H40"/>
    <mergeCell ref="D38:H38"/>
    <mergeCell ref="D36:H36"/>
    <mergeCell ref="D24:H24"/>
    <mergeCell ref="D26:H26"/>
    <mergeCell ref="D28:H28"/>
    <mergeCell ref="D30:H30"/>
    <mergeCell ref="D32:H32"/>
    <mergeCell ref="D34:H34"/>
  </mergeCells>
  <hyperlinks>
    <hyperlink ref="D24:H24" location="'A. HTT General'!A1" display="Tab A: HTT General" xr:uid="{00000000-0004-0000-0100-000000000000}"/>
    <hyperlink ref="D26:H26" location="'B1. HTT Mortgage Assets'!A1" display="Worksheet B1: HTT Mortgage Assets" xr:uid="{00000000-0004-0000-0100-000001000000}"/>
    <hyperlink ref="D28:H28" location="'B2. HTT Public Sector Assets'!A1" display="Worksheet C: HTT Public Sector Assets" xr:uid="{00000000-0004-0000-0100-000002000000}"/>
    <hyperlink ref="D30:H30" location="'B3. HTT Shipping Assets'!A1" display="Worksheet B3: HTT Shipping Assets" xr:uid="{00000000-0004-0000-0100-000003000000}"/>
    <hyperlink ref="D32:H32" location="'C. HTT Harmonised Glossary'!A1" display="Worksheet C: HTT Harmonised Glossary" xr:uid="{00000000-0004-0000-0100-000004000000}"/>
    <hyperlink ref="D34:H34" location="Disclaimer!A1" display="Disclaimer" xr:uid="{00000000-0004-0000-0100-000005000000}"/>
    <hyperlink ref="D40:H40" location="'F1. Sustainable M data'!A1" display="Worksheet F1: Sustainable M data" xr:uid="{00000000-0004-0000-0100-000006000000}"/>
    <hyperlink ref="D42:H42" location="'G1. Crisis M Payment Holidays'!A1" display="Worksheet G1. Crisis M Payment Holidays" xr:uid="{00000000-0004-0000-0100-000007000000}"/>
  </hyperlinks>
  <printOptions horizontalCentered="1" verticalCentered="1"/>
  <pageMargins left="0.25" right="0.25" top="0.75" bottom="0.75" header="0.3" footer="0.3"/>
  <pageSetup paperSize="9" scale="50" orientation="landscape" r:id="rId1"/>
  <headerFooter>
    <oddHeader>&amp;R&amp;G</oddHead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E36E00"/>
    <pageSetUpPr fitToPage="1"/>
  </sheetPr>
  <dimension ref="A1:N413"/>
  <sheetViews>
    <sheetView zoomScale="80" zoomScaleNormal="80" workbookViewId="0"/>
  </sheetViews>
  <sheetFormatPr defaultColWidth="8.90625" defaultRowHeight="14.5" outlineLevelRow="1" x14ac:dyDescent="0.35"/>
  <cols>
    <col min="1" max="1" width="13.36328125" style="21" customWidth="1"/>
    <col min="2" max="2" width="60.6328125" style="21" customWidth="1"/>
    <col min="3" max="3" width="39.08984375" style="21" bestFit="1" customWidth="1"/>
    <col min="4" max="4" width="35.08984375" style="21" bestFit="1" customWidth="1"/>
    <col min="5" max="5" width="6.6328125" style="21" customWidth="1"/>
    <col min="6" max="6" width="41.6328125" style="21" customWidth="1"/>
    <col min="7" max="7" width="41.6328125" style="19" customWidth="1"/>
    <col min="8" max="8" width="7.36328125" style="21" customWidth="1"/>
    <col min="9" max="10" width="38.08984375" style="21" customWidth="1"/>
    <col min="11" max="11" width="47.6328125" style="21" customWidth="1"/>
    <col min="12" max="12" width="7.36328125" style="21" customWidth="1"/>
    <col min="13" max="13" width="25.6328125" style="21" customWidth="1"/>
    <col min="14" max="14" width="25.6328125" style="19" customWidth="1"/>
    <col min="15" max="15" width="8.90625" style="49" customWidth="1"/>
    <col min="16" max="16384" width="8.90625" style="49"/>
  </cols>
  <sheetData>
    <row r="1" spans="1:13" ht="31" x14ac:dyDescent="0.35">
      <c r="A1" s="18" t="s">
        <v>20</v>
      </c>
      <c r="B1" s="18"/>
      <c r="C1" s="19"/>
      <c r="D1" s="19"/>
      <c r="E1" s="19"/>
      <c r="F1" s="104" t="s">
        <v>21</v>
      </c>
      <c r="H1" s="19"/>
      <c r="I1" s="18"/>
      <c r="J1" s="19"/>
      <c r="K1" s="19"/>
      <c r="L1" s="19"/>
      <c r="M1" s="19"/>
    </row>
    <row r="2" spans="1:13" x14ac:dyDescent="0.35">
      <c r="A2" s="19"/>
      <c r="B2" s="20"/>
      <c r="C2" s="20"/>
      <c r="D2" s="19"/>
      <c r="E2" s="19"/>
      <c r="F2" s="19"/>
      <c r="H2" s="19"/>
      <c r="L2" s="19"/>
      <c r="M2" s="19"/>
    </row>
    <row r="3" spans="1:13" ht="18.5" x14ac:dyDescent="0.35">
      <c r="A3" s="22"/>
      <c r="B3" s="23" t="s">
        <v>22</v>
      </c>
      <c r="C3" s="24" t="s">
        <v>23</v>
      </c>
      <c r="D3" s="22"/>
      <c r="E3" s="22"/>
      <c r="F3" s="19"/>
      <c r="G3" s="22"/>
      <c r="H3" s="19"/>
      <c r="L3" s="19"/>
      <c r="M3" s="19"/>
    </row>
    <row r="4" spans="1:13" x14ac:dyDescent="0.35">
      <c r="H4" s="19"/>
      <c r="L4" s="19"/>
      <c r="M4" s="19"/>
    </row>
    <row r="5" spans="1:13" ht="18.5" x14ac:dyDescent="0.35">
      <c r="A5" s="25"/>
      <c r="B5" s="26" t="s">
        <v>24</v>
      </c>
      <c r="C5" s="25"/>
      <c r="E5" s="27"/>
      <c r="F5" s="27"/>
      <c r="H5" s="19"/>
      <c r="L5" s="19"/>
      <c r="M5" s="19"/>
    </row>
    <row r="6" spans="1:13" x14ac:dyDescent="0.35">
      <c r="B6" s="29" t="s">
        <v>25</v>
      </c>
      <c r="C6" s="27"/>
      <c r="D6" s="27"/>
      <c r="H6" s="19"/>
      <c r="L6" s="19"/>
      <c r="M6" s="19"/>
    </row>
    <row r="7" spans="1:13" x14ac:dyDescent="0.35">
      <c r="B7" s="28" t="s">
        <v>26</v>
      </c>
      <c r="C7" s="27"/>
      <c r="D7" s="27"/>
      <c r="H7" s="19"/>
      <c r="L7" s="19"/>
      <c r="M7" s="19"/>
    </row>
    <row r="8" spans="1:13" x14ac:dyDescent="0.35">
      <c r="B8" s="28" t="s">
        <v>27</v>
      </c>
      <c r="C8" s="27"/>
      <c r="D8" s="27"/>
      <c r="F8" s="21" t="s">
        <v>28</v>
      </c>
      <c r="H8" s="19"/>
      <c r="L8" s="19"/>
      <c r="M8" s="19"/>
    </row>
    <row r="9" spans="1:13" x14ac:dyDescent="0.35">
      <c r="B9" s="29" t="s">
        <v>29</v>
      </c>
      <c r="H9" s="19"/>
      <c r="L9" s="19"/>
      <c r="M9" s="19"/>
    </row>
    <row r="10" spans="1:13" x14ac:dyDescent="0.35">
      <c r="B10" s="29" t="s">
        <v>30</v>
      </c>
      <c r="H10" s="19"/>
      <c r="L10" s="19"/>
      <c r="M10" s="19"/>
    </row>
    <row r="11" spans="1:13" x14ac:dyDescent="0.35">
      <c r="B11" s="30" t="s">
        <v>31</v>
      </c>
      <c r="H11" s="19"/>
      <c r="L11" s="19"/>
      <c r="M11" s="19"/>
    </row>
    <row r="12" spans="1:13" x14ac:dyDescent="0.35">
      <c r="B12" s="31"/>
      <c r="H12" s="19"/>
      <c r="L12" s="19"/>
      <c r="M12" s="19"/>
    </row>
    <row r="13" spans="1:13" ht="37" x14ac:dyDescent="0.35">
      <c r="A13" s="32" t="s">
        <v>32</v>
      </c>
      <c r="B13" s="32" t="s">
        <v>25</v>
      </c>
      <c r="C13" s="33"/>
      <c r="D13" s="33"/>
      <c r="E13" s="33"/>
      <c r="F13" s="33"/>
      <c r="G13" s="34"/>
      <c r="H13" s="19"/>
      <c r="L13" s="19"/>
      <c r="M13" s="19"/>
    </row>
    <row r="14" spans="1:13" x14ac:dyDescent="0.35">
      <c r="A14" s="115" t="s">
        <v>33</v>
      </c>
      <c r="B14" s="114" t="s">
        <v>34</v>
      </c>
      <c r="C14" s="21" t="s">
        <v>2</v>
      </c>
      <c r="E14" s="27"/>
      <c r="F14" s="27"/>
      <c r="H14" s="19"/>
      <c r="L14" s="19"/>
      <c r="M14" s="19"/>
    </row>
    <row r="15" spans="1:13" x14ac:dyDescent="0.35">
      <c r="A15" s="115" t="s">
        <v>35</v>
      </c>
      <c r="B15" s="114" t="s">
        <v>36</v>
      </c>
      <c r="C15" s="21" t="s">
        <v>37</v>
      </c>
      <c r="E15" s="27"/>
      <c r="F15" s="27"/>
      <c r="H15" s="19"/>
      <c r="L15" s="19"/>
      <c r="M15" s="19"/>
    </row>
    <row r="16" spans="1:13" x14ac:dyDescent="0.35">
      <c r="A16" s="115" t="s">
        <v>38</v>
      </c>
      <c r="B16" s="114" t="s">
        <v>39</v>
      </c>
      <c r="C16" s="21" t="s">
        <v>40</v>
      </c>
      <c r="E16" s="27"/>
      <c r="F16" s="27"/>
      <c r="H16" s="19"/>
      <c r="L16" s="19"/>
      <c r="M16" s="19"/>
    </row>
    <row r="17" spans="1:13" ht="29" x14ac:dyDescent="0.35">
      <c r="A17" s="115" t="s">
        <v>41</v>
      </c>
      <c r="B17" s="114" t="s">
        <v>42</v>
      </c>
      <c r="C17" s="59" t="s">
        <v>43</v>
      </c>
      <c r="E17" s="27"/>
      <c r="F17" s="27"/>
      <c r="H17" s="19"/>
      <c r="L17" s="19"/>
      <c r="M17" s="19"/>
    </row>
    <row r="18" spans="1:13" outlineLevel="1" x14ac:dyDescent="0.35">
      <c r="A18" s="115" t="s">
        <v>44</v>
      </c>
      <c r="B18" s="114" t="s">
        <v>45</v>
      </c>
      <c r="C18" s="21" t="s">
        <v>7</v>
      </c>
      <c r="E18" s="27"/>
      <c r="F18" s="27"/>
      <c r="H18" s="19"/>
      <c r="L18" s="19"/>
      <c r="M18" s="19"/>
    </row>
    <row r="19" spans="1:13" outlineLevel="1" x14ac:dyDescent="0.35">
      <c r="A19" s="115" t="s">
        <v>46</v>
      </c>
      <c r="B19" s="114" t="s">
        <v>47</v>
      </c>
      <c r="C19" s="21" t="s">
        <v>48</v>
      </c>
      <c r="E19" s="27"/>
      <c r="F19" s="27"/>
      <c r="H19" s="19"/>
      <c r="L19" s="19"/>
      <c r="M19" s="19"/>
    </row>
    <row r="20" spans="1:13" outlineLevel="1" x14ac:dyDescent="0.35">
      <c r="A20" s="115" t="s">
        <v>49</v>
      </c>
      <c r="B20" s="36" t="s">
        <v>50</v>
      </c>
      <c r="C20" s="107" t="s">
        <v>51</v>
      </c>
      <c r="E20" s="27"/>
      <c r="F20" s="27"/>
      <c r="H20" s="19"/>
      <c r="L20" s="19"/>
      <c r="M20" s="19"/>
    </row>
    <row r="21" spans="1:13" outlineLevel="1" x14ac:dyDescent="0.35">
      <c r="A21" s="115" t="s">
        <v>52</v>
      </c>
      <c r="B21" s="36" t="s">
        <v>53</v>
      </c>
      <c r="E21" s="27"/>
      <c r="F21" s="27"/>
      <c r="H21" s="19"/>
      <c r="L21" s="19"/>
      <c r="M21" s="19"/>
    </row>
    <row r="22" spans="1:13" outlineLevel="1" x14ac:dyDescent="0.35">
      <c r="A22" s="115" t="s">
        <v>54</v>
      </c>
      <c r="B22" s="36"/>
      <c r="E22" s="27"/>
      <c r="F22" s="27"/>
      <c r="H22" s="19"/>
      <c r="L22" s="19"/>
      <c r="M22" s="19"/>
    </row>
    <row r="23" spans="1:13" outlineLevel="1" x14ac:dyDescent="0.35">
      <c r="A23" s="115" t="s">
        <v>55</v>
      </c>
      <c r="B23" s="36"/>
      <c r="E23" s="27"/>
      <c r="F23" s="27"/>
      <c r="H23" s="19"/>
      <c r="L23" s="19"/>
      <c r="M23" s="19"/>
    </row>
    <row r="24" spans="1:13" outlineLevel="1" x14ac:dyDescent="0.35">
      <c r="A24" s="115" t="s">
        <v>56</v>
      </c>
      <c r="B24" s="36"/>
      <c r="E24" s="27"/>
      <c r="F24" s="27"/>
      <c r="H24" s="19"/>
      <c r="L24" s="19"/>
      <c r="M24" s="19"/>
    </row>
    <row r="25" spans="1:13" outlineLevel="1" x14ac:dyDescent="0.35">
      <c r="A25" s="115" t="s">
        <v>57</v>
      </c>
      <c r="B25" s="36"/>
      <c r="E25" s="27"/>
      <c r="F25" s="27"/>
      <c r="H25" s="19"/>
      <c r="L25" s="19"/>
      <c r="M25" s="19"/>
    </row>
    <row r="26" spans="1:13" ht="18.5" x14ac:dyDescent="0.35">
      <c r="A26" s="33"/>
      <c r="B26" s="32" t="s">
        <v>26</v>
      </c>
      <c r="C26" s="33"/>
      <c r="D26" s="33"/>
      <c r="E26" s="33"/>
      <c r="F26" s="33"/>
      <c r="G26" s="34"/>
      <c r="H26" s="19"/>
      <c r="L26" s="19"/>
      <c r="M26" s="19"/>
    </row>
    <row r="27" spans="1:13" x14ac:dyDescent="0.35">
      <c r="A27" s="115" t="s">
        <v>58</v>
      </c>
      <c r="B27" s="116" t="s">
        <v>59</v>
      </c>
      <c r="C27" s="21" t="s">
        <v>60</v>
      </c>
      <c r="D27" s="38"/>
      <c r="E27" s="38"/>
      <c r="F27" s="38"/>
      <c r="H27" s="19"/>
      <c r="L27" s="19"/>
      <c r="M27" s="19"/>
    </row>
    <row r="28" spans="1:13" x14ac:dyDescent="0.35">
      <c r="A28" s="115" t="s">
        <v>61</v>
      </c>
      <c r="B28" s="117" t="s">
        <v>62</v>
      </c>
      <c r="C28" s="91" t="s">
        <v>63</v>
      </c>
      <c r="D28" s="38"/>
      <c r="E28" s="38"/>
      <c r="F28" s="38"/>
      <c r="H28" s="19"/>
      <c r="L28" s="19"/>
      <c r="M28" s="21" t="s">
        <v>60</v>
      </c>
    </row>
    <row r="29" spans="1:13" x14ac:dyDescent="0.35">
      <c r="A29" s="115" t="s">
        <v>64</v>
      </c>
      <c r="B29" s="116" t="s">
        <v>65</v>
      </c>
      <c r="C29" s="21" t="s">
        <v>63</v>
      </c>
      <c r="E29" s="38"/>
      <c r="F29" s="38"/>
      <c r="H29" s="19"/>
      <c r="L29" s="19"/>
      <c r="M29" s="21" t="s">
        <v>66</v>
      </c>
    </row>
    <row r="30" spans="1:13" ht="29" outlineLevel="1" x14ac:dyDescent="0.35">
      <c r="A30" s="115" t="s">
        <v>67</v>
      </c>
      <c r="B30" s="116" t="s">
        <v>68</v>
      </c>
      <c r="C30" s="21" t="s">
        <v>69</v>
      </c>
      <c r="E30" s="38"/>
      <c r="F30" s="38"/>
      <c r="H30" s="19"/>
      <c r="L30" s="19"/>
      <c r="M30" s="21" t="s">
        <v>70</v>
      </c>
    </row>
    <row r="31" spans="1:13" outlineLevel="1" x14ac:dyDescent="0.35">
      <c r="A31" s="115" t="s">
        <v>71</v>
      </c>
      <c r="B31" s="37"/>
      <c r="E31" s="38"/>
      <c r="F31" s="38"/>
      <c r="H31" s="19"/>
      <c r="L31" s="19"/>
      <c r="M31" s="19"/>
    </row>
    <row r="32" spans="1:13" outlineLevel="1" x14ac:dyDescent="0.35">
      <c r="A32" s="115" t="s">
        <v>72</v>
      </c>
      <c r="B32" s="37"/>
      <c r="E32" s="38"/>
      <c r="F32" s="38"/>
      <c r="H32" s="19"/>
      <c r="L32" s="19"/>
      <c r="M32" s="19"/>
    </row>
    <row r="33" spans="1:14" outlineLevel="1" x14ac:dyDescent="0.35">
      <c r="A33" s="115" t="s">
        <v>73</v>
      </c>
      <c r="B33" s="37"/>
      <c r="E33" s="38"/>
      <c r="F33" s="38"/>
      <c r="H33" s="19"/>
      <c r="L33" s="19"/>
      <c r="M33" s="19"/>
    </row>
    <row r="34" spans="1:14" outlineLevel="1" x14ac:dyDescent="0.35">
      <c r="A34" s="115" t="s">
        <v>74</v>
      </c>
      <c r="B34" s="37"/>
      <c r="E34" s="38"/>
      <c r="F34" s="38"/>
      <c r="H34" s="19"/>
      <c r="L34" s="19"/>
      <c r="M34" s="19"/>
    </row>
    <row r="35" spans="1:14" outlineLevel="1" x14ac:dyDescent="0.35">
      <c r="A35" s="115" t="s">
        <v>75</v>
      </c>
      <c r="B35" s="39"/>
      <c r="E35" s="38"/>
      <c r="F35" s="38"/>
      <c r="H35" s="19"/>
      <c r="L35" s="19"/>
      <c r="M35" s="19"/>
    </row>
    <row r="36" spans="1:14" ht="18.5" x14ac:dyDescent="0.35">
      <c r="A36" s="32"/>
      <c r="B36" s="32" t="s">
        <v>27</v>
      </c>
      <c r="C36" s="32"/>
      <c r="D36" s="33"/>
      <c r="E36" s="33"/>
      <c r="F36" s="33"/>
      <c r="G36" s="34"/>
      <c r="H36" s="19"/>
      <c r="L36" s="19"/>
      <c r="M36" s="19"/>
    </row>
    <row r="37" spans="1:14" ht="15" customHeight="1" x14ac:dyDescent="0.35">
      <c r="A37" s="40"/>
      <c r="B37" s="41" t="s">
        <v>76</v>
      </c>
      <c r="C37" s="40" t="s">
        <v>77</v>
      </c>
      <c r="D37" s="42"/>
      <c r="E37" s="42"/>
      <c r="F37" s="42"/>
      <c r="G37" s="43"/>
      <c r="H37" s="19"/>
      <c r="L37" s="19"/>
      <c r="M37" s="19"/>
    </row>
    <row r="38" spans="1:14" x14ac:dyDescent="0.35">
      <c r="A38" s="115" t="s">
        <v>78</v>
      </c>
      <c r="B38" s="118" t="s">
        <v>79</v>
      </c>
      <c r="C38" s="76">
        <v>2608.91</v>
      </c>
      <c r="F38" s="38"/>
      <c r="H38" s="19"/>
      <c r="L38" s="19"/>
      <c r="M38" s="19"/>
    </row>
    <row r="39" spans="1:14" x14ac:dyDescent="0.35">
      <c r="A39" s="115" t="s">
        <v>80</v>
      </c>
      <c r="B39" s="118" t="s">
        <v>81</v>
      </c>
      <c r="C39" s="76">
        <v>1700</v>
      </c>
      <c r="F39" s="38"/>
      <c r="H39" s="19"/>
      <c r="L39" s="19"/>
      <c r="M39" s="19"/>
      <c r="N39" s="49"/>
    </row>
    <row r="40" spans="1:14" outlineLevel="1" x14ac:dyDescent="0.35">
      <c r="A40" s="115" t="s">
        <v>82</v>
      </c>
      <c r="B40" s="119" t="s">
        <v>83</v>
      </c>
      <c r="C40" s="76">
        <v>2394.8000000000002</v>
      </c>
      <c r="F40" s="38"/>
      <c r="H40" s="19"/>
      <c r="L40" s="19"/>
      <c r="M40" s="19"/>
      <c r="N40" s="49"/>
    </row>
    <row r="41" spans="1:14" outlineLevel="1" x14ac:dyDescent="0.35">
      <c r="A41" s="115" t="s">
        <v>84</v>
      </c>
      <c r="B41" s="119" t="s">
        <v>85</v>
      </c>
      <c r="C41" s="76">
        <v>1686.2</v>
      </c>
      <c r="F41" s="38"/>
      <c r="H41" s="19"/>
      <c r="L41" s="19"/>
      <c r="M41" s="19"/>
      <c r="N41" s="49"/>
    </row>
    <row r="42" spans="1:14" outlineLevel="1" x14ac:dyDescent="0.35">
      <c r="A42" s="115" t="s">
        <v>86</v>
      </c>
      <c r="B42" s="44"/>
      <c r="C42" s="76"/>
      <c r="F42" s="38"/>
      <c r="H42" s="19"/>
      <c r="L42" s="19"/>
      <c r="M42" s="19"/>
      <c r="N42" s="49"/>
    </row>
    <row r="43" spans="1:14" outlineLevel="1" x14ac:dyDescent="0.35">
      <c r="A43" s="120" t="s">
        <v>87</v>
      </c>
      <c r="B43" s="38"/>
      <c r="F43" s="38"/>
      <c r="H43" s="19"/>
      <c r="L43" s="19"/>
      <c r="M43" s="19"/>
      <c r="N43" s="49"/>
    </row>
    <row r="44" spans="1:14" ht="15" customHeight="1" x14ac:dyDescent="0.35">
      <c r="A44" s="40"/>
      <c r="B44" s="40" t="s">
        <v>88</v>
      </c>
      <c r="C44" s="40" t="s">
        <v>89</v>
      </c>
      <c r="D44" s="40" t="s">
        <v>90</v>
      </c>
      <c r="E44" s="40"/>
      <c r="F44" s="40" t="s">
        <v>91</v>
      </c>
      <c r="G44" s="40" t="s">
        <v>92</v>
      </c>
      <c r="I44" s="19"/>
      <c r="J44" s="19"/>
      <c r="K44" s="49"/>
      <c r="L44" s="49"/>
      <c r="M44" s="49"/>
      <c r="N44" s="49"/>
    </row>
    <row r="45" spans="1:14" x14ac:dyDescent="0.35">
      <c r="A45" s="115" t="s">
        <v>93</v>
      </c>
      <c r="B45" s="118" t="s">
        <v>94</v>
      </c>
      <c r="C45" s="111" t="s">
        <v>95</v>
      </c>
      <c r="D45" s="125">
        <f>IF(OR(C38="[For completion]",C39="[For completion]"),"Please complete G.3.1.1 and G.3.1.2",(C38/C39-1-MAX(C45,F45)))</f>
        <v>0.34417675070027992</v>
      </c>
      <c r="E45" s="74"/>
      <c r="F45" s="74">
        <f>+(1-0.84)/0.84</f>
        <v>0.19047619047619052</v>
      </c>
      <c r="G45" s="74" t="s">
        <v>96</v>
      </c>
      <c r="H45" s="19"/>
      <c r="L45" s="19"/>
      <c r="M45" s="19"/>
      <c r="N45" s="49"/>
    </row>
    <row r="46" spans="1:14" outlineLevel="1" x14ac:dyDescent="0.35">
      <c r="A46" s="115"/>
      <c r="B46" s="115"/>
      <c r="C46" s="74"/>
      <c r="D46" s="74"/>
      <c r="E46" s="74"/>
      <c r="F46" s="74"/>
      <c r="G46" s="55"/>
      <c r="H46" s="19"/>
      <c r="L46" s="19"/>
      <c r="M46" s="19"/>
      <c r="N46" s="49"/>
    </row>
    <row r="47" spans="1:14" outlineLevel="1" x14ac:dyDescent="0.35">
      <c r="A47" s="142" t="s">
        <v>97</v>
      </c>
      <c r="B47" s="142" t="s">
        <v>98</v>
      </c>
      <c r="C47" s="105">
        <f>IF(OR(C38="[For completion]",C39="[For completion]"),"", C38-C39)</f>
        <v>908.90999999999985</v>
      </c>
      <c r="D47" s="74"/>
      <c r="E47" s="74"/>
      <c r="F47" s="74"/>
      <c r="G47" s="55"/>
      <c r="H47" s="19"/>
      <c r="L47" s="19"/>
      <c r="M47" s="19"/>
      <c r="N47" s="49"/>
    </row>
    <row r="48" spans="1:14" outlineLevel="1" x14ac:dyDescent="0.35">
      <c r="A48" s="115" t="s">
        <v>99</v>
      </c>
      <c r="B48" s="115"/>
      <c r="C48" s="55"/>
      <c r="D48" s="55"/>
      <c r="E48" s="55"/>
      <c r="F48" s="55"/>
      <c r="G48" s="55"/>
      <c r="H48" s="19"/>
      <c r="L48" s="19"/>
      <c r="M48" s="19"/>
      <c r="N48" s="49"/>
    </row>
    <row r="49" spans="1:14" outlineLevel="1" x14ac:dyDescent="0.35">
      <c r="A49" s="115" t="s">
        <v>100</v>
      </c>
      <c r="B49" s="138" t="s">
        <v>101</v>
      </c>
      <c r="C49" s="55"/>
      <c r="D49" s="55"/>
      <c r="E49" s="55"/>
      <c r="F49" s="55"/>
      <c r="G49" s="55"/>
      <c r="H49" s="19"/>
      <c r="L49" s="19"/>
      <c r="M49" s="19"/>
      <c r="N49" s="49"/>
    </row>
    <row r="50" spans="1:14" outlineLevel="1" x14ac:dyDescent="0.35">
      <c r="A50" s="115" t="s">
        <v>102</v>
      </c>
      <c r="B50" s="138" t="s">
        <v>103</v>
      </c>
      <c r="C50" s="55"/>
      <c r="D50" s="55"/>
      <c r="E50" s="55"/>
      <c r="F50" s="55"/>
      <c r="G50" s="55"/>
      <c r="H50" s="19"/>
      <c r="L50" s="19"/>
      <c r="M50" s="19"/>
      <c r="N50" s="49"/>
    </row>
    <row r="51" spans="1:14" outlineLevel="1" x14ac:dyDescent="0.35">
      <c r="A51" s="115" t="s">
        <v>104</v>
      </c>
      <c r="B51" s="138" t="s">
        <v>105</v>
      </c>
      <c r="C51" s="55"/>
      <c r="D51" s="55"/>
      <c r="E51" s="55"/>
      <c r="F51" s="55"/>
      <c r="G51" s="55"/>
      <c r="H51" s="19"/>
      <c r="L51" s="19"/>
      <c r="M51" s="19"/>
      <c r="N51" s="49"/>
    </row>
    <row r="52" spans="1:14" ht="15" customHeight="1" x14ac:dyDescent="0.35">
      <c r="A52" s="40"/>
      <c r="B52" s="41" t="s">
        <v>106</v>
      </c>
      <c r="C52" s="40" t="s">
        <v>77</v>
      </c>
      <c r="D52" s="40"/>
      <c r="E52" s="42"/>
      <c r="F52" s="43" t="s">
        <v>107</v>
      </c>
      <c r="G52" s="43"/>
      <c r="H52" s="19"/>
      <c r="L52" s="19"/>
      <c r="M52" s="19"/>
      <c r="N52" s="49"/>
    </row>
    <row r="53" spans="1:14" x14ac:dyDescent="0.35">
      <c r="A53" s="115" t="s">
        <v>108</v>
      </c>
      <c r="B53" s="118" t="s">
        <v>109</v>
      </c>
      <c r="C53" s="76">
        <v>2540.5100000000002</v>
      </c>
      <c r="E53" s="45"/>
      <c r="F53" s="124">
        <f>IF($C$58=0,"",IF(C53="[for completion]","",C53/$C$58))</f>
        <v>0.97378215423299386</v>
      </c>
      <c r="G53" s="46"/>
      <c r="H53" s="19"/>
      <c r="L53" s="19"/>
      <c r="M53" s="19"/>
      <c r="N53" s="49"/>
    </row>
    <row r="54" spans="1:14" x14ac:dyDescent="0.35">
      <c r="A54" s="115" t="s">
        <v>110</v>
      </c>
      <c r="B54" s="118" t="s">
        <v>111</v>
      </c>
      <c r="C54" s="76">
        <v>0</v>
      </c>
      <c r="E54" s="45"/>
      <c r="F54" s="124">
        <f>IF($C$58=0,"",IF(C54="[for completion]","",C54/$C$58))</f>
        <v>0</v>
      </c>
      <c r="G54" s="46"/>
      <c r="H54" s="19"/>
      <c r="L54" s="19"/>
      <c r="M54" s="19"/>
      <c r="N54" s="49"/>
    </row>
    <row r="55" spans="1:14" x14ac:dyDescent="0.35">
      <c r="A55" s="115" t="s">
        <v>112</v>
      </c>
      <c r="B55" s="118" t="s">
        <v>113</v>
      </c>
      <c r="C55" s="76">
        <v>0</v>
      </c>
      <c r="E55" s="45"/>
      <c r="F55" s="124">
        <f>IF($C$58=0,"",IF(C55="[for completion]","",C55/$C$58))</f>
        <v>0</v>
      </c>
      <c r="G55" s="46"/>
      <c r="H55" s="19"/>
      <c r="L55" s="19"/>
      <c r="M55" s="19"/>
      <c r="N55" s="49"/>
    </row>
    <row r="56" spans="1:14" x14ac:dyDescent="0.35">
      <c r="A56" s="115" t="s">
        <v>114</v>
      </c>
      <c r="B56" s="118" t="s">
        <v>115</v>
      </c>
      <c r="C56" s="76">
        <v>68.400000000000006</v>
      </c>
      <c r="E56" s="45"/>
      <c r="F56" s="124">
        <f>IF($C$58=0,"",IF(C56="[for completion]","",C56/$C$58))</f>
        <v>2.6217845767006143E-2</v>
      </c>
      <c r="G56" s="46"/>
      <c r="H56" s="19"/>
      <c r="L56" s="19"/>
      <c r="M56" s="19"/>
      <c r="N56" s="49"/>
    </row>
    <row r="57" spans="1:14" x14ac:dyDescent="0.35">
      <c r="A57" s="115" t="s">
        <v>116</v>
      </c>
      <c r="B57" s="115" t="s">
        <v>117</v>
      </c>
      <c r="C57" s="76">
        <v>0</v>
      </c>
      <c r="E57" s="45"/>
      <c r="F57" s="124">
        <f>IF($C$58=0,"",IF(C57="[for completion]","",C57/$C$58))</f>
        <v>0</v>
      </c>
      <c r="G57" s="46"/>
      <c r="H57" s="19"/>
      <c r="L57" s="19"/>
      <c r="M57" s="19"/>
      <c r="N57" s="49"/>
    </row>
    <row r="58" spans="1:14" x14ac:dyDescent="0.35">
      <c r="A58" s="115" t="s">
        <v>118</v>
      </c>
      <c r="B58" s="129" t="s">
        <v>119</v>
      </c>
      <c r="C58" s="78">
        <f>IF(COUNT(C53:C57)=0, 0, IF(SUM(C53:C57)=C38, SUM(C53:C57), "The total should equal the Total Cover Assets reported in C38"))</f>
        <v>2608.9100000000003</v>
      </c>
      <c r="D58" s="45"/>
      <c r="E58" s="45"/>
      <c r="F58" s="132">
        <f>SUM(F53:F57)</f>
        <v>1</v>
      </c>
      <c r="G58" s="46"/>
      <c r="H58" s="19"/>
      <c r="L58" s="19"/>
      <c r="M58" s="19"/>
      <c r="N58" s="49"/>
    </row>
    <row r="59" spans="1:14" outlineLevel="1" x14ac:dyDescent="0.35">
      <c r="A59" s="115" t="s">
        <v>120</v>
      </c>
      <c r="B59" s="48" t="s">
        <v>121</v>
      </c>
      <c r="C59" s="76"/>
      <c r="E59" s="45"/>
      <c r="F59" s="124">
        <f t="shared" ref="F59:F64" si="0">IF($C$58=0,"",IF(C59="[for completion]","",C59/$C$58))</f>
        <v>0</v>
      </c>
      <c r="G59" s="46"/>
      <c r="H59" s="19"/>
      <c r="L59" s="19"/>
      <c r="M59" s="19"/>
      <c r="N59" s="49"/>
    </row>
    <row r="60" spans="1:14" outlineLevel="1" x14ac:dyDescent="0.35">
      <c r="A60" s="115" t="s">
        <v>122</v>
      </c>
      <c r="B60" s="48" t="s">
        <v>121</v>
      </c>
      <c r="C60" s="76"/>
      <c r="E60" s="45"/>
      <c r="F60" s="124">
        <f t="shared" si="0"/>
        <v>0</v>
      </c>
      <c r="G60" s="46"/>
      <c r="H60" s="19"/>
      <c r="L60" s="19"/>
      <c r="M60" s="19"/>
      <c r="N60" s="49"/>
    </row>
    <row r="61" spans="1:14" outlineLevel="1" x14ac:dyDescent="0.35">
      <c r="A61" s="115" t="s">
        <v>123</v>
      </c>
      <c r="B61" s="48" t="s">
        <v>121</v>
      </c>
      <c r="C61" s="76"/>
      <c r="E61" s="45"/>
      <c r="F61" s="124">
        <f t="shared" si="0"/>
        <v>0</v>
      </c>
      <c r="G61" s="46"/>
      <c r="H61" s="19"/>
      <c r="L61" s="19"/>
      <c r="M61" s="19"/>
      <c r="N61" s="49"/>
    </row>
    <row r="62" spans="1:14" outlineLevel="1" x14ac:dyDescent="0.35">
      <c r="A62" s="115" t="s">
        <v>124</v>
      </c>
      <c r="B62" s="48" t="s">
        <v>121</v>
      </c>
      <c r="C62" s="76"/>
      <c r="E62" s="45"/>
      <c r="F62" s="124">
        <f t="shared" si="0"/>
        <v>0</v>
      </c>
      <c r="G62" s="46"/>
      <c r="H62" s="19"/>
      <c r="L62" s="19"/>
      <c r="M62" s="19"/>
      <c r="N62" s="49"/>
    </row>
    <row r="63" spans="1:14" outlineLevel="1" x14ac:dyDescent="0.35">
      <c r="A63" s="115" t="s">
        <v>125</v>
      </c>
      <c r="B63" s="48" t="s">
        <v>121</v>
      </c>
      <c r="C63" s="76"/>
      <c r="E63" s="45"/>
      <c r="F63" s="124">
        <f t="shared" si="0"/>
        <v>0</v>
      </c>
      <c r="G63" s="46"/>
      <c r="H63" s="19"/>
      <c r="L63" s="19"/>
      <c r="M63" s="19"/>
      <c r="N63" s="49"/>
    </row>
    <row r="64" spans="1:14" outlineLevel="1" x14ac:dyDescent="0.35">
      <c r="A64" s="115" t="s">
        <v>126</v>
      </c>
      <c r="B64" s="48" t="s">
        <v>121</v>
      </c>
      <c r="C64" s="79"/>
      <c r="D64" s="49"/>
      <c r="E64" s="49"/>
      <c r="F64" s="124">
        <f t="shared" si="0"/>
        <v>0</v>
      </c>
      <c r="G64" s="47"/>
      <c r="H64" s="19"/>
      <c r="L64" s="19"/>
      <c r="M64" s="19"/>
      <c r="N64" s="49"/>
    </row>
    <row r="65" spans="1:14" ht="15" customHeight="1" x14ac:dyDescent="0.35">
      <c r="A65" s="40"/>
      <c r="B65" s="41" t="s">
        <v>127</v>
      </c>
      <c r="C65" s="67" t="s">
        <v>128</v>
      </c>
      <c r="D65" s="67" t="s">
        <v>129</v>
      </c>
      <c r="E65" s="42"/>
      <c r="F65" s="43" t="s">
        <v>130</v>
      </c>
      <c r="G65" s="43" t="s">
        <v>131</v>
      </c>
      <c r="H65" s="19"/>
      <c r="L65" s="19"/>
      <c r="M65" s="19"/>
      <c r="N65" s="49"/>
    </row>
    <row r="66" spans="1:14" x14ac:dyDescent="0.35">
      <c r="A66" s="115" t="s">
        <v>132</v>
      </c>
      <c r="B66" s="118" t="s">
        <v>133</v>
      </c>
      <c r="C66" s="80">
        <v>16.261198</v>
      </c>
      <c r="D66" s="80" t="s">
        <v>134</v>
      </c>
      <c r="E66" s="35"/>
      <c r="F66" s="50"/>
      <c r="G66" s="51"/>
      <c r="H66" s="19"/>
      <c r="L66" s="19"/>
      <c r="M66" s="19"/>
      <c r="N66" s="49"/>
    </row>
    <row r="67" spans="1:14" x14ac:dyDescent="0.35">
      <c r="A67" s="115"/>
      <c r="B67" s="118"/>
      <c r="E67" s="35"/>
      <c r="F67" s="50"/>
      <c r="G67" s="51"/>
      <c r="H67" s="19"/>
      <c r="L67" s="19"/>
      <c r="M67" s="19"/>
      <c r="N67" s="49"/>
    </row>
    <row r="68" spans="1:14" x14ac:dyDescent="0.35">
      <c r="A68" s="115"/>
      <c r="B68" s="118" t="s">
        <v>135</v>
      </c>
      <c r="C68" s="35"/>
      <c r="D68" s="35"/>
      <c r="E68" s="35"/>
      <c r="F68" s="51"/>
      <c r="G68" s="51"/>
      <c r="H68" s="19"/>
      <c r="L68" s="19"/>
      <c r="M68" s="19"/>
      <c r="N68" s="49"/>
    </row>
    <row r="69" spans="1:14" x14ac:dyDescent="0.35">
      <c r="A69" s="115"/>
      <c r="B69" s="118" t="s">
        <v>136</v>
      </c>
      <c r="E69" s="35"/>
      <c r="F69" s="51"/>
      <c r="G69" s="51"/>
      <c r="H69" s="19"/>
      <c r="L69" s="19"/>
      <c r="M69" s="19"/>
      <c r="N69" s="49"/>
    </row>
    <row r="70" spans="1:14" x14ac:dyDescent="0.35">
      <c r="A70" s="115" t="s">
        <v>137</v>
      </c>
      <c r="B70" s="127" t="s">
        <v>138</v>
      </c>
      <c r="C70" s="76">
        <v>2.97</v>
      </c>
      <c r="D70" s="76" t="s">
        <v>134</v>
      </c>
      <c r="E70" s="17"/>
      <c r="F70" s="124">
        <f t="shared" ref="F70:F76" si="1">IF($C$77=0,"",IF(C70="[for completion]","",C70/$C$77))</f>
        <v>1.1690566067443151E-3</v>
      </c>
      <c r="G70" s="124" t="str">
        <f>IF($D$77=0,"",IF(D70="[Mark as ND1 if not relevant]","",D70/$D$77))</f>
        <v/>
      </c>
      <c r="H70" s="19"/>
      <c r="L70" s="19"/>
      <c r="M70" s="19"/>
      <c r="N70" s="49"/>
    </row>
    <row r="71" spans="1:14" x14ac:dyDescent="0.35">
      <c r="A71" s="115" t="s">
        <v>139</v>
      </c>
      <c r="B71" s="127" t="s">
        <v>140</v>
      </c>
      <c r="C71" s="76">
        <v>8.0399999999999991</v>
      </c>
      <c r="D71" s="76" t="s">
        <v>134</v>
      </c>
      <c r="E71" s="17"/>
      <c r="F71" s="124">
        <f t="shared" si="1"/>
        <v>3.1647188950250141E-3</v>
      </c>
      <c r="G71" s="124" t="str">
        <f t="shared" ref="G71:G76" si="2">IF($D$77=0,"",IF(D71="[Mark as ND1 if not relevant]","",D71/$D$77))</f>
        <v/>
      </c>
      <c r="H71" s="19"/>
      <c r="L71" s="19"/>
      <c r="M71" s="19"/>
      <c r="N71" s="49"/>
    </row>
    <row r="72" spans="1:14" x14ac:dyDescent="0.35">
      <c r="A72" s="115" t="s">
        <v>141</v>
      </c>
      <c r="B72" s="127" t="s">
        <v>142</v>
      </c>
      <c r="C72" s="76">
        <v>17.3</v>
      </c>
      <c r="D72" s="76" t="s">
        <v>134</v>
      </c>
      <c r="E72" s="17"/>
      <c r="F72" s="124">
        <f t="shared" si="1"/>
        <v>6.8096563288473572E-3</v>
      </c>
      <c r="G72" s="124" t="str">
        <f t="shared" si="2"/>
        <v/>
      </c>
      <c r="H72" s="19"/>
      <c r="L72" s="19"/>
      <c r="M72" s="19"/>
      <c r="N72" s="49"/>
    </row>
    <row r="73" spans="1:14" x14ac:dyDescent="0.35">
      <c r="A73" s="115" t="s">
        <v>143</v>
      </c>
      <c r="B73" s="127" t="s">
        <v>144</v>
      </c>
      <c r="C73" s="76">
        <v>26.33</v>
      </c>
      <c r="D73" s="76" t="s">
        <v>134</v>
      </c>
      <c r="E73" s="17"/>
      <c r="F73" s="124">
        <f t="shared" si="1"/>
        <v>1.0364060759453808E-2</v>
      </c>
      <c r="G73" s="124" t="str">
        <f t="shared" si="2"/>
        <v/>
      </c>
      <c r="H73" s="19"/>
      <c r="L73" s="19"/>
      <c r="M73" s="19"/>
      <c r="N73" s="49"/>
    </row>
    <row r="74" spans="1:14" x14ac:dyDescent="0.35">
      <c r="A74" s="115" t="s">
        <v>145</v>
      </c>
      <c r="B74" s="127" t="s">
        <v>146</v>
      </c>
      <c r="C74" s="76">
        <v>44.82</v>
      </c>
      <c r="D74" s="76" t="s">
        <v>134</v>
      </c>
      <c r="E74" s="17"/>
      <c r="F74" s="124">
        <f t="shared" si="1"/>
        <v>1.7642126974505117E-2</v>
      </c>
      <c r="G74" s="124" t="str">
        <f t="shared" si="2"/>
        <v/>
      </c>
      <c r="H74" s="19"/>
      <c r="L74" s="19"/>
      <c r="M74" s="19"/>
      <c r="N74" s="49"/>
    </row>
    <row r="75" spans="1:14" x14ac:dyDescent="0.35">
      <c r="A75" s="115" t="s">
        <v>147</v>
      </c>
      <c r="B75" s="127" t="s">
        <v>148</v>
      </c>
      <c r="C75" s="76">
        <v>359.69</v>
      </c>
      <c r="D75" s="76" t="s">
        <v>134</v>
      </c>
      <c r="E75" s="17"/>
      <c r="F75" s="124">
        <f t="shared" si="1"/>
        <v>0.14158180837705814</v>
      </c>
      <c r="G75" s="124" t="str">
        <f t="shared" si="2"/>
        <v/>
      </c>
      <c r="H75" s="19"/>
      <c r="L75" s="19"/>
      <c r="M75" s="19"/>
      <c r="N75" s="49"/>
    </row>
    <row r="76" spans="1:14" x14ac:dyDescent="0.35">
      <c r="A76" s="115" t="s">
        <v>149</v>
      </c>
      <c r="B76" s="127" t="s">
        <v>150</v>
      </c>
      <c r="C76" s="76">
        <v>2081.36</v>
      </c>
      <c r="D76" s="76" t="s">
        <v>134</v>
      </c>
      <c r="E76" s="17"/>
      <c r="F76" s="124">
        <f t="shared" si="1"/>
        <v>0.81926857205836623</v>
      </c>
      <c r="G76" s="124" t="str">
        <f t="shared" si="2"/>
        <v/>
      </c>
      <c r="H76" s="19"/>
      <c r="L76" s="19"/>
      <c r="M76" s="19"/>
      <c r="N76" s="49"/>
    </row>
    <row r="77" spans="1:14" x14ac:dyDescent="0.35">
      <c r="A77" s="115" t="s">
        <v>151</v>
      </c>
      <c r="B77" s="143" t="s">
        <v>119</v>
      </c>
      <c r="C77" s="130">
        <f>SUM(C70:C76)</f>
        <v>2540.5100000000002</v>
      </c>
      <c r="D77" s="130">
        <f>SUM(D70:D76)</f>
        <v>0</v>
      </c>
      <c r="E77" s="38"/>
      <c r="F77" s="132">
        <f>SUM(F70:F76)</f>
        <v>1</v>
      </c>
      <c r="G77" s="132">
        <f>SUM(G70:G76)</f>
        <v>0</v>
      </c>
      <c r="H77" s="19"/>
      <c r="L77" s="19"/>
      <c r="M77" s="19"/>
      <c r="N77" s="49"/>
    </row>
    <row r="78" spans="1:14" outlineLevel="1" x14ac:dyDescent="0.35">
      <c r="A78" s="115" t="s">
        <v>152</v>
      </c>
      <c r="B78" s="144" t="s">
        <v>153</v>
      </c>
      <c r="C78" s="78"/>
      <c r="D78" s="78"/>
      <c r="E78" s="38"/>
      <c r="F78" s="124">
        <f>IF($C$77=0,"",IF(C78="[for completion]","",C78/$C$77))</f>
        <v>0</v>
      </c>
      <c r="G78" s="124" t="str">
        <f t="shared" ref="G78:G87" si="3">IF($D$77=0,"",IF(D78="[for completion]","",D78/$D$77))</f>
        <v/>
      </c>
      <c r="H78" s="19"/>
      <c r="L78" s="19"/>
      <c r="M78" s="19"/>
      <c r="N78" s="49"/>
    </row>
    <row r="79" spans="1:14" outlineLevel="1" x14ac:dyDescent="0.35">
      <c r="A79" s="115" t="s">
        <v>154</v>
      </c>
      <c r="B79" s="144" t="s">
        <v>155</v>
      </c>
      <c r="C79" s="78"/>
      <c r="D79" s="78"/>
      <c r="E79" s="38"/>
      <c r="F79" s="124">
        <f t="shared" ref="F79:F87" si="4">IF($C$77=0,"",IF(C79="[for completion]","",C79/$C$77))</f>
        <v>0</v>
      </c>
      <c r="G79" s="124" t="str">
        <f t="shared" si="3"/>
        <v/>
      </c>
      <c r="H79" s="19"/>
      <c r="L79" s="19"/>
      <c r="M79" s="19"/>
      <c r="N79" s="49"/>
    </row>
    <row r="80" spans="1:14" outlineLevel="1" x14ac:dyDescent="0.35">
      <c r="A80" s="115" t="s">
        <v>156</v>
      </c>
      <c r="B80" s="144" t="s">
        <v>157</v>
      </c>
      <c r="C80" s="78"/>
      <c r="D80" s="78"/>
      <c r="E80" s="38"/>
      <c r="F80" s="124">
        <f t="shared" si="4"/>
        <v>0</v>
      </c>
      <c r="G80" s="124" t="str">
        <f t="shared" si="3"/>
        <v/>
      </c>
      <c r="H80" s="19"/>
      <c r="L80" s="19"/>
      <c r="M80" s="19"/>
      <c r="N80" s="49"/>
    </row>
    <row r="81" spans="1:14" outlineLevel="1" x14ac:dyDescent="0.35">
      <c r="A81" s="115" t="s">
        <v>158</v>
      </c>
      <c r="B81" s="144" t="s">
        <v>159</v>
      </c>
      <c r="C81" s="78"/>
      <c r="D81" s="78"/>
      <c r="E81" s="38"/>
      <c r="F81" s="124">
        <f t="shared" si="4"/>
        <v>0</v>
      </c>
      <c r="G81" s="124" t="str">
        <f t="shared" si="3"/>
        <v/>
      </c>
      <c r="H81" s="19"/>
      <c r="L81" s="19"/>
      <c r="M81" s="19"/>
      <c r="N81" s="49"/>
    </row>
    <row r="82" spans="1:14" outlineLevel="1" x14ac:dyDescent="0.35">
      <c r="A82" s="115" t="s">
        <v>160</v>
      </c>
      <c r="B82" s="144" t="s">
        <v>161</v>
      </c>
      <c r="C82" s="78"/>
      <c r="D82" s="78"/>
      <c r="E82" s="38"/>
      <c r="F82" s="124">
        <f t="shared" si="4"/>
        <v>0</v>
      </c>
      <c r="G82" s="124" t="str">
        <f t="shared" si="3"/>
        <v/>
      </c>
      <c r="H82" s="19"/>
      <c r="L82" s="19"/>
      <c r="M82" s="19"/>
      <c r="N82" s="49"/>
    </row>
    <row r="83" spans="1:14" outlineLevel="1" x14ac:dyDescent="0.35">
      <c r="A83" s="115" t="s">
        <v>162</v>
      </c>
      <c r="B83" s="53"/>
      <c r="C83" s="45"/>
      <c r="D83" s="45"/>
      <c r="E83" s="38"/>
      <c r="F83" s="46"/>
      <c r="G83" s="46"/>
      <c r="H83" s="19"/>
      <c r="L83" s="19"/>
      <c r="M83" s="19"/>
      <c r="N83" s="49"/>
    </row>
    <row r="84" spans="1:14" outlineLevel="1" x14ac:dyDescent="0.35">
      <c r="A84" s="115" t="s">
        <v>163</v>
      </c>
      <c r="B84" s="53"/>
      <c r="C84" s="45"/>
      <c r="D84" s="45"/>
      <c r="E84" s="38"/>
      <c r="F84" s="46"/>
      <c r="G84" s="46"/>
      <c r="H84" s="19"/>
      <c r="L84" s="19"/>
      <c r="M84" s="19"/>
      <c r="N84" s="49"/>
    </row>
    <row r="85" spans="1:14" outlineLevel="1" x14ac:dyDescent="0.35">
      <c r="A85" s="115" t="s">
        <v>164</v>
      </c>
      <c r="B85" s="53"/>
      <c r="C85" s="45"/>
      <c r="D85" s="45"/>
      <c r="E85" s="38"/>
      <c r="F85" s="46"/>
      <c r="G85" s="46"/>
      <c r="H85" s="19"/>
      <c r="L85" s="19"/>
      <c r="M85" s="19"/>
      <c r="N85" s="49"/>
    </row>
    <row r="86" spans="1:14" outlineLevel="1" x14ac:dyDescent="0.35">
      <c r="A86" s="115" t="s">
        <v>165</v>
      </c>
      <c r="B86" s="52"/>
      <c r="C86" s="45"/>
      <c r="D86" s="45"/>
      <c r="E86" s="38"/>
      <c r="F86" s="46">
        <f t="shared" si="4"/>
        <v>0</v>
      </c>
      <c r="G86" s="46" t="str">
        <f t="shared" si="3"/>
        <v/>
      </c>
      <c r="H86" s="19"/>
      <c r="L86" s="19"/>
      <c r="M86" s="19"/>
      <c r="N86" s="49"/>
    </row>
    <row r="87" spans="1:14" outlineLevel="1" x14ac:dyDescent="0.35">
      <c r="A87" s="115" t="s">
        <v>166</v>
      </c>
      <c r="B87" s="53"/>
      <c r="C87" s="45"/>
      <c r="D87" s="45"/>
      <c r="E87" s="38"/>
      <c r="F87" s="46">
        <f t="shared" si="4"/>
        <v>0</v>
      </c>
      <c r="G87" s="46" t="str">
        <f t="shared" si="3"/>
        <v/>
      </c>
      <c r="H87" s="19"/>
      <c r="L87" s="19"/>
      <c r="M87" s="19"/>
      <c r="N87" s="49"/>
    </row>
    <row r="88" spans="1:14" ht="15" customHeight="1" x14ac:dyDescent="0.35">
      <c r="A88" s="40"/>
      <c r="B88" s="41" t="s">
        <v>167</v>
      </c>
      <c r="C88" s="67" t="s">
        <v>168</v>
      </c>
      <c r="D88" s="67" t="s">
        <v>169</v>
      </c>
      <c r="E88" s="42"/>
      <c r="F88" s="43" t="s">
        <v>170</v>
      </c>
      <c r="G88" s="40" t="s">
        <v>171</v>
      </c>
      <c r="H88" s="19"/>
      <c r="L88" s="19"/>
      <c r="M88" s="19"/>
      <c r="N88" s="49"/>
    </row>
    <row r="89" spans="1:14" x14ac:dyDescent="0.35">
      <c r="A89" s="115" t="s">
        <v>172</v>
      </c>
      <c r="B89" s="118" t="s">
        <v>173</v>
      </c>
      <c r="C89" s="106">
        <v>4.03</v>
      </c>
      <c r="D89" s="106">
        <f>C89+1</f>
        <v>5.03</v>
      </c>
      <c r="E89" s="35"/>
      <c r="F89" s="86"/>
      <c r="G89" s="87"/>
      <c r="H89" s="19"/>
      <c r="L89" s="19"/>
      <c r="M89" s="19"/>
      <c r="N89" s="49"/>
    </row>
    <row r="90" spans="1:14" x14ac:dyDescent="0.35">
      <c r="A90" s="115"/>
      <c r="B90" s="118"/>
      <c r="C90" s="80"/>
      <c r="D90" s="80"/>
      <c r="E90" s="35"/>
      <c r="F90" s="86"/>
      <c r="G90" s="87"/>
      <c r="H90" s="19"/>
      <c r="L90" s="19"/>
      <c r="M90" s="19"/>
      <c r="N90" s="49"/>
    </row>
    <row r="91" spans="1:14" x14ac:dyDescent="0.35">
      <c r="A91" s="115"/>
      <c r="B91" s="118" t="s">
        <v>174</v>
      </c>
      <c r="C91" s="85"/>
      <c r="D91" s="85"/>
      <c r="E91" s="35"/>
      <c r="F91" s="87"/>
      <c r="G91" s="87"/>
      <c r="H91" s="19"/>
      <c r="L91" s="19"/>
      <c r="M91" s="19"/>
      <c r="N91" s="49"/>
    </row>
    <row r="92" spans="1:14" x14ac:dyDescent="0.35">
      <c r="A92" s="115" t="s">
        <v>175</v>
      </c>
      <c r="B92" s="118" t="s">
        <v>136</v>
      </c>
      <c r="C92" s="80"/>
      <c r="D92" s="80"/>
      <c r="E92" s="35"/>
      <c r="F92" s="87"/>
      <c r="G92" s="87"/>
      <c r="H92" s="19"/>
      <c r="L92" s="19"/>
      <c r="M92" s="19"/>
      <c r="N92" s="49"/>
    </row>
    <row r="93" spans="1:14" x14ac:dyDescent="0.35">
      <c r="A93" s="115" t="s">
        <v>176</v>
      </c>
      <c r="B93" s="127" t="s">
        <v>138</v>
      </c>
      <c r="C93" s="76">
        <v>0</v>
      </c>
      <c r="D93" s="76">
        <v>0</v>
      </c>
      <c r="E93" s="17"/>
      <c r="F93" s="124">
        <f>IF($C$100=0,"",IF(C93="[for completion]","",IF(C93="","",C93/$C$100)))</f>
        <v>0</v>
      </c>
      <c r="G93" s="124">
        <f>IF($D$100=0,"",IF(D93="[Mark as ND1 if not relevant]","",IF(D93="","",D93/$D$100)))</f>
        <v>0</v>
      </c>
      <c r="H93" s="19"/>
      <c r="L93" s="19"/>
      <c r="M93" s="19"/>
      <c r="N93" s="49"/>
    </row>
    <row r="94" spans="1:14" x14ac:dyDescent="0.35">
      <c r="A94" s="115" t="s">
        <v>177</v>
      </c>
      <c r="B94" s="127" t="s">
        <v>140</v>
      </c>
      <c r="C94" s="76">
        <v>500</v>
      </c>
      <c r="D94" s="76">
        <v>0</v>
      </c>
      <c r="E94" s="17"/>
      <c r="F94" s="124">
        <f t="shared" ref="F94:F99" si="5">IF($C$100=0,"",IF(C94="[for completion]","",IF(C94="","",C94/$C$100)))</f>
        <v>0.29411764705882354</v>
      </c>
      <c r="G94" s="124">
        <f t="shared" ref="G94:G99" si="6">IF($D$100=0,"",IF(D94="[Mark as ND1 if not relevant]","",IF(D94="","",D94/$D$100)))</f>
        <v>0</v>
      </c>
      <c r="H94" s="19"/>
      <c r="L94" s="19"/>
      <c r="M94" s="19"/>
      <c r="N94" s="49"/>
    </row>
    <row r="95" spans="1:14" x14ac:dyDescent="0.35">
      <c r="A95" s="115" t="s">
        <v>178</v>
      </c>
      <c r="B95" s="127" t="s">
        <v>142</v>
      </c>
      <c r="C95" s="76">
        <v>600</v>
      </c>
      <c r="D95" s="76">
        <v>500</v>
      </c>
      <c r="E95" s="17"/>
      <c r="F95" s="124">
        <f t="shared" si="5"/>
        <v>0.35294117647058826</v>
      </c>
      <c r="G95" s="124">
        <f t="shared" si="6"/>
        <v>0.29411764705882354</v>
      </c>
      <c r="H95" s="19"/>
      <c r="L95" s="19"/>
      <c r="M95" s="19"/>
      <c r="N95" s="49"/>
    </row>
    <row r="96" spans="1:14" x14ac:dyDescent="0.35">
      <c r="A96" s="115" t="s">
        <v>179</v>
      </c>
      <c r="B96" s="127" t="s">
        <v>144</v>
      </c>
      <c r="C96" s="76">
        <v>0</v>
      </c>
      <c r="D96" s="76">
        <v>600</v>
      </c>
      <c r="E96" s="17"/>
      <c r="F96" s="124">
        <f t="shared" si="5"/>
        <v>0</v>
      </c>
      <c r="G96" s="124">
        <f t="shared" si="6"/>
        <v>0.35294117647058826</v>
      </c>
      <c r="H96" s="19"/>
      <c r="L96" s="19"/>
      <c r="M96" s="19"/>
      <c r="N96" s="49"/>
    </row>
    <row r="97" spans="1:14" x14ac:dyDescent="0.35">
      <c r="A97" s="115" t="s">
        <v>180</v>
      </c>
      <c r="B97" s="127" t="s">
        <v>146</v>
      </c>
      <c r="C97" s="76">
        <v>100</v>
      </c>
      <c r="D97" s="76">
        <v>0</v>
      </c>
      <c r="E97" s="17"/>
      <c r="F97" s="124">
        <f t="shared" si="5"/>
        <v>5.8823529411764705E-2</v>
      </c>
      <c r="G97" s="124">
        <f t="shared" si="6"/>
        <v>0</v>
      </c>
      <c r="H97" s="19"/>
      <c r="L97" s="19"/>
      <c r="M97" s="19"/>
    </row>
    <row r="98" spans="1:14" x14ac:dyDescent="0.35">
      <c r="A98" s="115" t="s">
        <v>181</v>
      </c>
      <c r="B98" s="127" t="s">
        <v>148</v>
      </c>
      <c r="C98" s="76">
        <v>350</v>
      </c>
      <c r="D98" s="76">
        <v>450</v>
      </c>
      <c r="E98" s="17"/>
      <c r="F98" s="124">
        <f t="shared" si="5"/>
        <v>0.20588235294117646</v>
      </c>
      <c r="G98" s="124">
        <f t="shared" si="6"/>
        <v>0.26470588235294118</v>
      </c>
      <c r="H98" s="19"/>
      <c r="L98" s="19"/>
      <c r="M98" s="19"/>
    </row>
    <row r="99" spans="1:14" x14ac:dyDescent="0.35">
      <c r="A99" s="115" t="s">
        <v>182</v>
      </c>
      <c r="B99" s="127" t="s">
        <v>150</v>
      </c>
      <c r="C99" s="76">
        <v>150</v>
      </c>
      <c r="D99" s="76">
        <v>150</v>
      </c>
      <c r="E99" s="17"/>
      <c r="F99" s="124">
        <f t="shared" si="5"/>
        <v>8.8235294117647065E-2</v>
      </c>
      <c r="G99" s="124">
        <f t="shared" si="6"/>
        <v>8.8235294117647065E-2</v>
      </c>
      <c r="H99" s="19"/>
      <c r="L99" s="19"/>
      <c r="M99" s="19"/>
    </row>
    <row r="100" spans="1:14" x14ac:dyDescent="0.35">
      <c r="A100" s="115" t="s">
        <v>183</v>
      </c>
      <c r="B100" s="143" t="s">
        <v>119</v>
      </c>
      <c r="C100" s="130">
        <f>SUM(C93:C99)</f>
        <v>1700</v>
      </c>
      <c r="D100" s="130">
        <f>SUM(D93:D99)</f>
        <v>1700</v>
      </c>
      <c r="E100" s="38"/>
      <c r="F100" s="132">
        <f>SUM(F93:F99)</f>
        <v>1</v>
      </c>
      <c r="G100" s="132">
        <f>SUM(G93:G99)</f>
        <v>1</v>
      </c>
      <c r="H100" s="19"/>
      <c r="L100" s="19"/>
      <c r="M100" s="19"/>
    </row>
    <row r="101" spans="1:14" outlineLevel="1" x14ac:dyDescent="0.35">
      <c r="A101" s="115" t="s">
        <v>184</v>
      </c>
      <c r="B101" s="144" t="s">
        <v>153</v>
      </c>
      <c r="C101" s="78"/>
      <c r="D101" s="78"/>
      <c r="E101" s="38"/>
      <c r="F101" s="124">
        <f>IF($C$100=0,"",IF(C101="[for completion]","",C101/$C$100))</f>
        <v>0</v>
      </c>
      <c r="G101" s="124">
        <f>IF($D$100=0,"",IF(D101="[for completion]","",D101/$D$100))</f>
        <v>0</v>
      </c>
      <c r="H101" s="19"/>
      <c r="L101" s="19"/>
      <c r="M101" s="19"/>
    </row>
    <row r="102" spans="1:14" outlineLevel="1" x14ac:dyDescent="0.35">
      <c r="A102" s="115" t="s">
        <v>185</v>
      </c>
      <c r="B102" s="144" t="s">
        <v>155</v>
      </c>
      <c r="C102" s="78"/>
      <c r="D102" s="78"/>
      <c r="E102" s="38"/>
      <c r="F102" s="124">
        <f>IF($C$100=0,"",IF(C102="[for completion]","",C102/$C$100))</f>
        <v>0</v>
      </c>
      <c r="G102" s="124">
        <f>IF($D$100=0,"",IF(D102="[for completion]","",D102/$D$100))</f>
        <v>0</v>
      </c>
      <c r="H102" s="19"/>
      <c r="L102" s="19"/>
      <c r="M102" s="19"/>
    </row>
    <row r="103" spans="1:14" outlineLevel="1" x14ac:dyDescent="0.35">
      <c r="A103" s="115" t="s">
        <v>186</v>
      </c>
      <c r="B103" s="144" t="s">
        <v>157</v>
      </c>
      <c r="C103" s="78"/>
      <c r="D103" s="78"/>
      <c r="E103" s="38"/>
      <c r="F103" s="124">
        <f>IF($C$100=0,"",IF(C103="[for completion]","",C103/$C$100))</f>
        <v>0</v>
      </c>
      <c r="G103" s="124">
        <f>IF($D$100=0,"",IF(D103="[for completion]","",D103/$D$100))</f>
        <v>0</v>
      </c>
      <c r="H103" s="19"/>
      <c r="L103" s="19"/>
      <c r="M103" s="19"/>
    </row>
    <row r="104" spans="1:14" outlineLevel="1" x14ac:dyDescent="0.35">
      <c r="A104" s="115" t="s">
        <v>187</v>
      </c>
      <c r="B104" s="144" t="s">
        <v>159</v>
      </c>
      <c r="C104" s="78"/>
      <c r="D104" s="78"/>
      <c r="E104" s="38"/>
      <c r="F104" s="124">
        <f>IF($C$100=0,"",IF(C104="[for completion]","",C104/$C$100))</f>
        <v>0</v>
      </c>
      <c r="G104" s="124">
        <f>IF($D$100=0,"",IF(D104="[for completion]","",D104/$D$100))</f>
        <v>0</v>
      </c>
      <c r="H104" s="19"/>
      <c r="L104" s="19"/>
      <c r="M104" s="19"/>
    </row>
    <row r="105" spans="1:14" outlineLevel="1" x14ac:dyDescent="0.35">
      <c r="A105" s="115" t="s">
        <v>188</v>
      </c>
      <c r="B105" s="144" t="s">
        <v>161</v>
      </c>
      <c r="C105" s="78"/>
      <c r="D105" s="78"/>
      <c r="E105" s="38"/>
      <c r="F105" s="124">
        <f>IF($C$100=0,"",IF(C105="[for completion]","",C105/$C$100))</f>
        <v>0</v>
      </c>
      <c r="G105" s="124">
        <f>IF($D$100=0,"",IF(D105="[for completion]","",D105/$D$100))</f>
        <v>0</v>
      </c>
      <c r="H105" s="19"/>
      <c r="L105" s="19"/>
      <c r="M105" s="19"/>
    </row>
    <row r="106" spans="1:14" outlineLevel="1" x14ac:dyDescent="0.35">
      <c r="A106" s="115" t="s">
        <v>189</v>
      </c>
      <c r="B106" s="53"/>
      <c r="C106" s="45"/>
      <c r="D106" s="45"/>
      <c r="E106" s="38"/>
      <c r="F106" s="46"/>
      <c r="G106" s="46"/>
      <c r="H106" s="19"/>
      <c r="L106" s="19"/>
      <c r="M106" s="19"/>
    </row>
    <row r="107" spans="1:14" outlineLevel="1" x14ac:dyDescent="0.35">
      <c r="A107" s="115" t="s">
        <v>190</v>
      </c>
      <c r="B107" s="53"/>
      <c r="C107" s="45"/>
      <c r="D107" s="45"/>
      <c r="E107" s="38"/>
      <c r="F107" s="46"/>
      <c r="G107" s="46"/>
      <c r="H107" s="19"/>
      <c r="L107" s="19"/>
      <c r="M107" s="19"/>
    </row>
    <row r="108" spans="1:14" outlineLevel="1" x14ac:dyDescent="0.35">
      <c r="A108" s="115" t="s">
        <v>191</v>
      </c>
      <c r="B108" s="52"/>
      <c r="C108" s="45"/>
      <c r="D108" s="45"/>
      <c r="E108" s="38"/>
      <c r="F108" s="46"/>
      <c r="G108" s="46"/>
      <c r="H108" s="19"/>
      <c r="L108" s="19"/>
      <c r="M108" s="19"/>
    </row>
    <row r="109" spans="1:14" outlineLevel="1" x14ac:dyDescent="0.35">
      <c r="A109" s="115" t="s">
        <v>192</v>
      </c>
      <c r="B109" s="53"/>
      <c r="C109" s="45"/>
      <c r="D109" s="45"/>
      <c r="E109" s="38"/>
      <c r="F109" s="46"/>
      <c r="G109" s="46"/>
      <c r="H109" s="19"/>
      <c r="L109" s="19"/>
      <c r="M109" s="19"/>
    </row>
    <row r="110" spans="1:14" outlineLevel="1" x14ac:dyDescent="0.35">
      <c r="A110" s="115" t="s">
        <v>193</v>
      </c>
      <c r="B110" s="53"/>
      <c r="C110" s="45"/>
      <c r="D110" s="45"/>
      <c r="E110" s="38"/>
      <c r="F110" s="46"/>
      <c r="G110" s="46"/>
      <c r="H110" s="19"/>
      <c r="L110" s="19"/>
      <c r="M110" s="19"/>
    </row>
    <row r="111" spans="1:14" ht="15" customHeight="1" x14ac:dyDescent="0.35">
      <c r="A111" s="40"/>
      <c r="B111" s="81" t="s">
        <v>194</v>
      </c>
      <c r="C111" s="43" t="s">
        <v>195</v>
      </c>
      <c r="D111" s="43" t="s">
        <v>196</v>
      </c>
      <c r="E111" s="42"/>
      <c r="F111" s="43" t="s">
        <v>197</v>
      </c>
      <c r="G111" s="43" t="s">
        <v>198</v>
      </c>
      <c r="H111" s="19"/>
      <c r="L111" s="19"/>
      <c r="M111" s="19"/>
    </row>
    <row r="112" spans="1:14" s="54" customFormat="1" x14ac:dyDescent="0.35">
      <c r="A112" s="115" t="s">
        <v>199</v>
      </c>
      <c r="B112" s="118" t="s">
        <v>23</v>
      </c>
      <c r="C112" s="76">
        <v>2540.5100000000002</v>
      </c>
      <c r="D112" s="76" t="s">
        <v>200</v>
      </c>
      <c r="E112" s="46"/>
      <c r="F112" s="124">
        <f t="shared" ref="F112:F130" si="7">IF($C$131=0,"",IF(C112="[for completion]","",IF(C112="","",C112/$C$131)))</f>
        <v>1</v>
      </c>
      <c r="G112" s="124" t="str">
        <f t="shared" ref="G112:G130" si="8">IF($D$131=0,"",IF(D112="[for completion]","",IF(D112="","",D112/$D$131)))</f>
        <v/>
      </c>
      <c r="I112" s="21"/>
      <c r="J112" s="21"/>
      <c r="K112" s="21"/>
      <c r="L112" s="19" t="s">
        <v>201</v>
      </c>
      <c r="M112" s="19"/>
      <c r="N112" s="19"/>
    </row>
    <row r="113" spans="1:14" s="54" customFormat="1" x14ac:dyDescent="0.35">
      <c r="A113" s="115" t="s">
        <v>202</v>
      </c>
      <c r="B113" s="118" t="s">
        <v>203</v>
      </c>
      <c r="C113" s="76">
        <v>0</v>
      </c>
      <c r="D113" s="76" t="s">
        <v>200</v>
      </c>
      <c r="E113" s="46"/>
      <c r="F113" s="124">
        <f t="shared" si="7"/>
        <v>0</v>
      </c>
      <c r="G113" s="124" t="str">
        <f t="shared" si="8"/>
        <v/>
      </c>
      <c r="I113" s="21"/>
      <c r="J113" s="21"/>
      <c r="K113" s="21"/>
      <c r="L113" s="38" t="s">
        <v>203</v>
      </c>
      <c r="M113" s="19"/>
      <c r="N113" s="19"/>
    </row>
    <row r="114" spans="1:14" s="54" customFormat="1" x14ac:dyDescent="0.35">
      <c r="A114" s="115" t="s">
        <v>204</v>
      </c>
      <c r="B114" s="118" t="s">
        <v>205</v>
      </c>
      <c r="C114" s="76">
        <v>0</v>
      </c>
      <c r="D114" s="76" t="s">
        <v>200</v>
      </c>
      <c r="E114" s="46"/>
      <c r="F114" s="124">
        <f t="shared" si="7"/>
        <v>0</v>
      </c>
      <c r="G114" s="124" t="str">
        <f t="shared" si="8"/>
        <v/>
      </c>
      <c r="I114" s="21"/>
      <c r="J114" s="21"/>
      <c r="K114" s="21"/>
      <c r="L114" s="38" t="s">
        <v>205</v>
      </c>
      <c r="M114" s="19"/>
      <c r="N114" s="19"/>
    </row>
    <row r="115" spans="1:14" s="54" customFormat="1" x14ac:dyDescent="0.35">
      <c r="A115" s="115" t="s">
        <v>206</v>
      </c>
      <c r="B115" s="118" t="s">
        <v>207</v>
      </c>
      <c r="C115" s="76">
        <v>0</v>
      </c>
      <c r="D115" s="76" t="s">
        <v>200</v>
      </c>
      <c r="E115" s="46"/>
      <c r="F115" s="124">
        <f t="shared" si="7"/>
        <v>0</v>
      </c>
      <c r="G115" s="124" t="str">
        <f t="shared" si="8"/>
        <v/>
      </c>
      <c r="I115" s="21"/>
      <c r="J115" s="21"/>
      <c r="K115" s="21"/>
      <c r="L115" s="38" t="s">
        <v>207</v>
      </c>
      <c r="M115" s="19"/>
      <c r="N115" s="19"/>
    </row>
    <row r="116" spans="1:14" s="54" customFormat="1" x14ac:dyDescent="0.35">
      <c r="A116" s="115" t="s">
        <v>208</v>
      </c>
      <c r="B116" s="118" t="s">
        <v>209</v>
      </c>
      <c r="C116" s="76">
        <v>0</v>
      </c>
      <c r="D116" s="76" t="s">
        <v>200</v>
      </c>
      <c r="E116" s="46"/>
      <c r="F116" s="124">
        <f t="shared" si="7"/>
        <v>0</v>
      </c>
      <c r="G116" s="124" t="str">
        <f t="shared" si="8"/>
        <v/>
      </c>
      <c r="I116" s="21"/>
      <c r="J116" s="21"/>
      <c r="K116" s="21"/>
      <c r="L116" s="38" t="s">
        <v>209</v>
      </c>
      <c r="M116" s="19"/>
      <c r="N116" s="19"/>
    </row>
    <row r="117" spans="1:14" s="54" customFormat="1" x14ac:dyDescent="0.35">
      <c r="A117" s="115" t="s">
        <v>210</v>
      </c>
      <c r="B117" s="118" t="s">
        <v>211</v>
      </c>
      <c r="C117" s="76">
        <v>0</v>
      </c>
      <c r="D117" s="76" t="s">
        <v>200</v>
      </c>
      <c r="E117" s="38"/>
      <c r="F117" s="124">
        <f t="shared" si="7"/>
        <v>0</v>
      </c>
      <c r="G117" s="124" t="str">
        <f t="shared" si="8"/>
        <v/>
      </c>
      <c r="I117" s="21"/>
      <c r="J117" s="21"/>
      <c r="K117" s="21"/>
      <c r="L117" s="38" t="s">
        <v>211</v>
      </c>
      <c r="M117" s="19"/>
      <c r="N117" s="19"/>
    </row>
    <row r="118" spans="1:14" x14ac:dyDescent="0.35">
      <c r="A118" s="115" t="s">
        <v>212</v>
      </c>
      <c r="B118" s="118" t="s">
        <v>213</v>
      </c>
      <c r="C118" s="76">
        <v>0</v>
      </c>
      <c r="D118" s="76" t="s">
        <v>200</v>
      </c>
      <c r="E118" s="38"/>
      <c r="F118" s="124">
        <f t="shared" si="7"/>
        <v>0</v>
      </c>
      <c r="G118" s="124" t="str">
        <f t="shared" si="8"/>
        <v/>
      </c>
      <c r="L118" s="38" t="s">
        <v>213</v>
      </c>
      <c r="M118" s="19"/>
    </row>
    <row r="119" spans="1:14" x14ac:dyDescent="0.35">
      <c r="A119" s="115" t="s">
        <v>214</v>
      </c>
      <c r="B119" s="118" t="s">
        <v>215</v>
      </c>
      <c r="C119" s="76">
        <v>0</v>
      </c>
      <c r="D119" s="76" t="s">
        <v>200</v>
      </c>
      <c r="E119" s="38"/>
      <c r="F119" s="124">
        <f t="shared" si="7"/>
        <v>0</v>
      </c>
      <c r="G119" s="124" t="str">
        <f t="shared" si="8"/>
        <v/>
      </c>
      <c r="L119" s="38" t="s">
        <v>215</v>
      </c>
      <c r="M119" s="19"/>
    </row>
    <row r="120" spans="1:14" x14ac:dyDescent="0.35">
      <c r="A120" s="115" t="s">
        <v>216</v>
      </c>
      <c r="B120" s="118" t="s">
        <v>217</v>
      </c>
      <c r="C120" s="76">
        <v>0</v>
      </c>
      <c r="D120" s="76" t="s">
        <v>200</v>
      </c>
      <c r="E120" s="38"/>
      <c r="F120" s="124">
        <f t="shared" si="7"/>
        <v>0</v>
      </c>
      <c r="G120" s="124" t="str">
        <f t="shared" si="8"/>
        <v/>
      </c>
      <c r="L120" s="38" t="s">
        <v>217</v>
      </c>
      <c r="M120" s="19"/>
    </row>
    <row r="121" spans="1:14" x14ac:dyDescent="0.35">
      <c r="A121" s="115" t="s">
        <v>218</v>
      </c>
      <c r="B121" s="115" t="s">
        <v>219</v>
      </c>
      <c r="C121" s="76">
        <v>0</v>
      </c>
      <c r="D121" s="76" t="s">
        <v>200</v>
      </c>
      <c r="F121" s="124">
        <f t="shared" si="7"/>
        <v>0</v>
      </c>
      <c r="G121" s="124" t="str">
        <f t="shared" si="8"/>
        <v/>
      </c>
      <c r="L121" s="38"/>
      <c r="M121" s="19"/>
    </row>
    <row r="122" spans="1:14" x14ac:dyDescent="0.35">
      <c r="A122" s="115" t="s">
        <v>220</v>
      </c>
      <c r="B122" s="118" t="s">
        <v>221</v>
      </c>
      <c r="C122" s="76">
        <v>0</v>
      </c>
      <c r="D122" s="76" t="s">
        <v>200</v>
      </c>
      <c r="E122" s="38"/>
      <c r="F122" s="124">
        <f t="shared" si="7"/>
        <v>0</v>
      </c>
      <c r="G122" s="124" t="str">
        <f t="shared" si="8"/>
        <v/>
      </c>
      <c r="L122" s="38" t="s">
        <v>222</v>
      </c>
      <c r="M122" s="19"/>
    </row>
    <row r="123" spans="1:14" x14ac:dyDescent="0.35">
      <c r="A123" s="115" t="s">
        <v>223</v>
      </c>
      <c r="B123" s="118" t="s">
        <v>222</v>
      </c>
      <c r="C123" s="76">
        <v>0</v>
      </c>
      <c r="D123" s="76" t="s">
        <v>200</v>
      </c>
      <c r="E123" s="38"/>
      <c r="F123" s="124">
        <f t="shared" si="7"/>
        <v>0</v>
      </c>
      <c r="G123" s="124" t="str">
        <f t="shared" si="8"/>
        <v/>
      </c>
      <c r="L123" s="38" t="s">
        <v>224</v>
      </c>
      <c r="M123" s="19"/>
    </row>
    <row r="124" spans="1:14" x14ac:dyDescent="0.35">
      <c r="A124" s="115" t="s">
        <v>225</v>
      </c>
      <c r="B124" s="118" t="s">
        <v>224</v>
      </c>
      <c r="C124" s="76">
        <v>0</v>
      </c>
      <c r="D124" s="76" t="s">
        <v>200</v>
      </c>
      <c r="E124" s="38"/>
      <c r="F124" s="124">
        <f t="shared" si="7"/>
        <v>0</v>
      </c>
      <c r="G124" s="124" t="str">
        <f t="shared" si="8"/>
        <v/>
      </c>
      <c r="L124" s="17" t="s">
        <v>226</v>
      </c>
      <c r="M124" s="19"/>
    </row>
    <row r="125" spans="1:14" x14ac:dyDescent="0.35">
      <c r="A125" s="115" t="s">
        <v>227</v>
      </c>
      <c r="B125" s="115" t="s">
        <v>228</v>
      </c>
      <c r="C125" s="76">
        <v>0</v>
      </c>
      <c r="D125" s="76" t="s">
        <v>200</v>
      </c>
      <c r="E125" s="38"/>
      <c r="F125" s="124">
        <f>IF($C$131=0,"",IF(C125="[for completion]","",IF(C125="","",C125/$C$131)))</f>
        <v>0</v>
      </c>
      <c r="G125" s="124" t="str">
        <f t="shared" si="8"/>
        <v/>
      </c>
      <c r="L125" s="38" t="s">
        <v>229</v>
      </c>
      <c r="M125" s="19"/>
    </row>
    <row r="126" spans="1:14" x14ac:dyDescent="0.35">
      <c r="A126" s="115" t="s">
        <v>230</v>
      </c>
      <c r="B126" s="127" t="s">
        <v>226</v>
      </c>
      <c r="C126" s="76">
        <v>0</v>
      </c>
      <c r="D126" s="76" t="s">
        <v>200</v>
      </c>
      <c r="E126" s="38"/>
      <c r="F126" s="124">
        <f t="shared" si="7"/>
        <v>0</v>
      </c>
      <c r="G126" s="124" t="str">
        <f t="shared" si="8"/>
        <v/>
      </c>
      <c r="L126" s="38" t="s">
        <v>229</v>
      </c>
      <c r="M126" s="19"/>
    </row>
    <row r="127" spans="1:14" x14ac:dyDescent="0.35">
      <c r="A127" s="115" t="s">
        <v>231</v>
      </c>
      <c r="B127" s="118" t="s">
        <v>229</v>
      </c>
      <c r="C127" s="76">
        <v>0</v>
      </c>
      <c r="D127" s="76" t="s">
        <v>200</v>
      </c>
      <c r="E127" s="38"/>
      <c r="F127" s="124">
        <f t="shared" si="7"/>
        <v>0</v>
      </c>
      <c r="G127" s="124" t="str">
        <f t="shared" si="8"/>
        <v/>
      </c>
      <c r="H127" s="49"/>
      <c r="L127" s="38" t="s">
        <v>232</v>
      </c>
      <c r="M127" s="19"/>
    </row>
    <row r="128" spans="1:14" x14ac:dyDescent="0.35">
      <c r="A128" s="115" t="s">
        <v>233</v>
      </c>
      <c r="B128" s="118" t="s">
        <v>232</v>
      </c>
      <c r="C128" s="76">
        <v>0</v>
      </c>
      <c r="D128" s="76" t="s">
        <v>200</v>
      </c>
      <c r="E128" s="38"/>
      <c r="F128" s="124">
        <f t="shared" si="7"/>
        <v>0</v>
      </c>
      <c r="G128" s="124" t="str">
        <f t="shared" si="8"/>
        <v/>
      </c>
      <c r="H128" s="19"/>
      <c r="L128" s="38" t="s">
        <v>234</v>
      </c>
      <c r="M128" s="19"/>
    </row>
    <row r="129" spans="1:14" x14ac:dyDescent="0.35">
      <c r="A129" s="115" t="s">
        <v>235</v>
      </c>
      <c r="B129" s="118" t="s">
        <v>234</v>
      </c>
      <c r="C129" s="76">
        <v>0</v>
      </c>
      <c r="D129" s="76" t="s">
        <v>200</v>
      </c>
      <c r="E129" s="38"/>
      <c r="F129" s="124">
        <f t="shared" si="7"/>
        <v>0</v>
      </c>
      <c r="G129" s="124" t="str">
        <f t="shared" si="8"/>
        <v/>
      </c>
      <c r="H129" s="19"/>
      <c r="L129" s="19"/>
      <c r="M129" s="19"/>
    </row>
    <row r="130" spans="1:14" x14ac:dyDescent="0.35">
      <c r="A130" s="115" t="s">
        <v>236</v>
      </c>
      <c r="B130" s="118" t="s">
        <v>117</v>
      </c>
      <c r="C130" s="76">
        <v>0</v>
      </c>
      <c r="D130" s="76" t="s">
        <v>200</v>
      </c>
      <c r="E130" s="38"/>
      <c r="F130" s="124">
        <f t="shared" si="7"/>
        <v>0</v>
      </c>
      <c r="G130" s="124" t="str">
        <f t="shared" si="8"/>
        <v/>
      </c>
      <c r="H130" s="19"/>
      <c r="L130" s="19"/>
      <c r="M130" s="19"/>
    </row>
    <row r="131" spans="1:14" outlineLevel="1" x14ac:dyDescent="0.35">
      <c r="A131" s="115" t="s">
        <v>237</v>
      </c>
      <c r="B131" s="143" t="s">
        <v>119</v>
      </c>
      <c r="C131" s="123">
        <f>SUM(C112:C130)</f>
        <v>2540.5100000000002</v>
      </c>
      <c r="D131" s="123">
        <f>SUM(D112:D130)</f>
        <v>0</v>
      </c>
      <c r="E131" s="38"/>
      <c r="F131" s="125">
        <f>SUM(F112:F130)</f>
        <v>1</v>
      </c>
      <c r="G131" s="125">
        <f>SUM(G112:G130)</f>
        <v>0</v>
      </c>
      <c r="H131" s="19"/>
      <c r="L131" s="19"/>
      <c r="M131" s="19"/>
    </row>
    <row r="132" spans="1:14" outlineLevel="1" x14ac:dyDescent="0.35">
      <c r="A132" s="115" t="s">
        <v>238</v>
      </c>
      <c r="B132" s="48" t="s">
        <v>121</v>
      </c>
      <c r="C132" s="76"/>
      <c r="D132" s="76"/>
      <c r="E132" s="38"/>
      <c r="F132" s="124">
        <f t="shared" ref="F132:F136" si="9">IF($C$131=0,"",IF(C132="[for completion]","",C132/$C$131))</f>
        <v>0</v>
      </c>
      <c r="G132" s="124" t="str">
        <f t="shared" ref="G132:G136" si="10">IF($D$131=0,"",IF(D132="[for completion]","",D132/$D$131))</f>
        <v/>
      </c>
      <c r="H132" s="19"/>
      <c r="L132" s="19"/>
      <c r="M132" s="19"/>
    </row>
    <row r="133" spans="1:14" outlineLevel="1" x14ac:dyDescent="0.35">
      <c r="A133" s="115" t="s">
        <v>239</v>
      </c>
      <c r="B133" s="48" t="s">
        <v>121</v>
      </c>
      <c r="C133" s="76"/>
      <c r="D133" s="76"/>
      <c r="E133" s="38"/>
      <c r="F133" s="124">
        <f t="shared" si="9"/>
        <v>0</v>
      </c>
      <c r="G133" s="124" t="str">
        <f t="shared" si="10"/>
        <v/>
      </c>
      <c r="H133" s="19"/>
      <c r="L133" s="19"/>
      <c r="M133" s="19"/>
    </row>
    <row r="134" spans="1:14" outlineLevel="1" x14ac:dyDescent="0.35">
      <c r="A134" s="115" t="s">
        <v>240</v>
      </c>
      <c r="B134" s="48" t="s">
        <v>121</v>
      </c>
      <c r="C134" s="76"/>
      <c r="D134" s="76"/>
      <c r="E134" s="38"/>
      <c r="F134" s="124">
        <f t="shared" si="9"/>
        <v>0</v>
      </c>
      <c r="G134" s="124" t="str">
        <f t="shared" si="10"/>
        <v/>
      </c>
      <c r="H134" s="19"/>
      <c r="L134" s="19"/>
      <c r="M134" s="19"/>
    </row>
    <row r="135" spans="1:14" outlineLevel="1" x14ac:dyDescent="0.35">
      <c r="A135" s="115" t="s">
        <v>241</v>
      </c>
      <c r="B135" s="48" t="s">
        <v>121</v>
      </c>
      <c r="C135" s="76"/>
      <c r="D135" s="76"/>
      <c r="E135" s="38"/>
      <c r="F135" s="124">
        <f t="shared" si="9"/>
        <v>0</v>
      </c>
      <c r="G135" s="124" t="str">
        <f t="shared" si="10"/>
        <v/>
      </c>
      <c r="H135" s="19"/>
      <c r="L135" s="19"/>
      <c r="M135" s="19"/>
    </row>
    <row r="136" spans="1:14" outlineLevel="1" x14ac:dyDescent="0.35">
      <c r="A136" s="115" t="s">
        <v>242</v>
      </c>
      <c r="B136" s="48" t="s">
        <v>121</v>
      </c>
      <c r="C136" s="76"/>
      <c r="D136" s="76"/>
      <c r="E136" s="38"/>
      <c r="F136" s="124">
        <f t="shared" si="9"/>
        <v>0</v>
      </c>
      <c r="G136" s="124" t="str">
        <f t="shared" si="10"/>
        <v/>
      </c>
      <c r="H136" s="19"/>
      <c r="L136" s="19"/>
      <c r="M136" s="19"/>
    </row>
    <row r="137" spans="1:14" ht="15" customHeight="1" x14ac:dyDescent="0.35">
      <c r="A137" s="40"/>
      <c r="B137" s="41" t="s">
        <v>243</v>
      </c>
      <c r="C137" s="43" t="s">
        <v>195</v>
      </c>
      <c r="D137" s="43" t="s">
        <v>196</v>
      </c>
      <c r="E137" s="42"/>
      <c r="F137" s="43" t="s">
        <v>197</v>
      </c>
      <c r="G137" s="43" t="s">
        <v>198</v>
      </c>
      <c r="H137" s="19"/>
      <c r="L137" s="19"/>
      <c r="M137" s="19"/>
    </row>
    <row r="138" spans="1:14" s="54" customFormat="1" x14ac:dyDescent="0.35">
      <c r="A138" s="115" t="s">
        <v>244</v>
      </c>
      <c r="B138" s="118" t="s">
        <v>23</v>
      </c>
      <c r="C138" s="76">
        <v>1700</v>
      </c>
      <c r="D138" s="76" t="s">
        <v>200</v>
      </c>
      <c r="E138" s="46"/>
      <c r="F138" s="124">
        <f t="shared" ref="F138:F156" si="11">IF($C$157=0,"",IF(C138="[for completion]","",IF(C138="","",C138/$C$157)))</f>
        <v>1</v>
      </c>
      <c r="G138" s="124" t="str">
        <f t="shared" ref="G138:G156" si="12">IF($D$157=0,"",IF(D138="[for completion]","",IF(D138="","",D138/$D$157)))</f>
        <v/>
      </c>
      <c r="H138" s="19"/>
      <c r="I138" s="21"/>
      <c r="J138" s="21"/>
      <c r="K138" s="21"/>
      <c r="L138" s="19"/>
      <c r="M138" s="19"/>
      <c r="N138" s="19"/>
    </row>
    <row r="139" spans="1:14" s="54" customFormat="1" x14ac:dyDescent="0.35">
      <c r="A139" s="115" t="s">
        <v>245</v>
      </c>
      <c r="B139" s="118" t="s">
        <v>203</v>
      </c>
      <c r="C139" s="76">
        <v>0</v>
      </c>
      <c r="D139" s="76" t="s">
        <v>200</v>
      </c>
      <c r="E139" s="46"/>
      <c r="F139" s="124">
        <f t="shared" si="11"/>
        <v>0</v>
      </c>
      <c r="G139" s="124" t="str">
        <f t="shared" si="12"/>
        <v/>
      </c>
      <c r="H139" s="19"/>
      <c r="I139" s="21"/>
      <c r="J139" s="21"/>
      <c r="K139" s="21"/>
      <c r="L139" s="19"/>
      <c r="M139" s="19"/>
      <c r="N139" s="19"/>
    </row>
    <row r="140" spans="1:14" s="54" customFormat="1" x14ac:dyDescent="0.35">
      <c r="A140" s="115" t="s">
        <v>246</v>
      </c>
      <c r="B140" s="118" t="s">
        <v>205</v>
      </c>
      <c r="C140" s="76">
        <v>0</v>
      </c>
      <c r="D140" s="76" t="s">
        <v>200</v>
      </c>
      <c r="E140" s="46"/>
      <c r="F140" s="124">
        <f t="shared" si="11"/>
        <v>0</v>
      </c>
      <c r="G140" s="124" t="str">
        <f t="shared" si="12"/>
        <v/>
      </c>
      <c r="H140" s="19"/>
      <c r="I140" s="21"/>
      <c r="J140" s="21"/>
      <c r="K140" s="21"/>
      <c r="L140" s="19"/>
      <c r="M140" s="19"/>
      <c r="N140" s="19"/>
    </row>
    <row r="141" spans="1:14" s="54" customFormat="1" x14ac:dyDescent="0.35">
      <c r="A141" s="115" t="s">
        <v>247</v>
      </c>
      <c r="B141" s="118" t="s">
        <v>207</v>
      </c>
      <c r="C141" s="76">
        <v>0</v>
      </c>
      <c r="D141" s="76" t="s">
        <v>200</v>
      </c>
      <c r="E141" s="46"/>
      <c r="F141" s="124">
        <f t="shared" si="11"/>
        <v>0</v>
      </c>
      <c r="G141" s="124" t="str">
        <f t="shared" si="12"/>
        <v/>
      </c>
      <c r="H141" s="19"/>
      <c r="I141" s="21"/>
      <c r="J141" s="21"/>
      <c r="K141" s="21"/>
      <c r="L141" s="19"/>
      <c r="M141" s="19"/>
      <c r="N141" s="19"/>
    </row>
    <row r="142" spans="1:14" s="54" customFormat="1" x14ac:dyDescent="0.35">
      <c r="A142" s="115" t="s">
        <v>248</v>
      </c>
      <c r="B142" s="118" t="s">
        <v>209</v>
      </c>
      <c r="C142" s="76">
        <v>0</v>
      </c>
      <c r="D142" s="76" t="s">
        <v>200</v>
      </c>
      <c r="E142" s="46"/>
      <c r="F142" s="124">
        <f t="shared" si="11"/>
        <v>0</v>
      </c>
      <c r="G142" s="124" t="str">
        <f t="shared" si="12"/>
        <v/>
      </c>
      <c r="H142" s="19"/>
      <c r="I142" s="21"/>
      <c r="J142" s="21"/>
      <c r="K142" s="21"/>
      <c r="L142" s="19"/>
      <c r="M142" s="19"/>
      <c r="N142" s="19"/>
    </row>
    <row r="143" spans="1:14" s="54" customFormat="1" x14ac:dyDescent="0.35">
      <c r="A143" s="115" t="s">
        <v>249</v>
      </c>
      <c r="B143" s="118" t="s">
        <v>211</v>
      </c>
      <c r="C143" s="76">
        <v>0</v>
      </c>
      <c r="D143" s="76" t="s">
        <v>200</v>
      </c>
      <c r="E143" s="38"/>
      <c r="F143" s="124">
        <f t="shared" si="11"/>
        <v>0</v>
      </c>
      <c r="G143" s="124" t="str">
        <f t="shared" si="12"/>
        <v/>
      </c>
      <c r="H143" s="19"/>
      <c r="I143" s="21"/>
      <c r="J143" s="21"/>
      <c r="K143" s="21"/>
      <c r="L143" s="19"/>
      <c r="M143" s="19"/>
      <c r="N143" s="19"/>
    </row>
    <row r="144" spans="1:14" x14ac:dyDescent="0.35">
      <c r="A144" s="115" t="s">
        <v>250</v>
      </c>
      <c r="B144" s="118" t="s">
        <v>213</v>
      </c>
      <c r="C144" s="76">
        <v>0</v>
      </c>
      <c r="D144" s="76" t="s">
        <v>200</v>
      </c>
      <c r="E144" s="38"/>
      <c r="F144" s="124">
        <f t="shared" si="11"/>
        <v>0</v>
      </c>
      <c r="G144" s="124" t="str">
        <f t="shared" si="12"/>
        <v/>
      </c>
      <c r="H144" s="19"/>
      <c r="L144" s="19"/>
      <c r="M144" s="19"/>
    </row>
    <row r="145" spans="1:14" x14ac:dyDescent="0.35">
      <c r="A145" s="115" t="s">
        <v>251</v>
      </c>
      <c r="B145" s="118" t="s">
        <v>215</v>
      </c>
      <c r="C145" s="76">
        <v>0</v>
      </c>
      <c r="D145" s="76" t="s">
        <v>200</v>
      </c>
      <c r="E145" s="38"/>
      <c r="F145" s="124">
        <f t="shared" si="11"/>
        <v>0</v>
      </c>
      <c r="G145" s="124" t="str">
        <f t="shared" si="12"/>
        <v/>
      </c>
      <c r="H145" s="19"/>
      <c r="L145" s="19"/>
      <c r="M145" s="19"/>
      <c r="N145" s="49"/>
    </row>
    <row r="146" spans="1:14" x14ac:dyDescent="0.35">
      <c r="A146" s="115" t="s">
        <v>252</v>
      </c>
      <c r="B146" s="118" t="s">
        <v>217</v>
      </c>
      <c r="C146" s="76">
        <v>0</v>
      </c>
      <c r="D146" s="76" t="s">
        <v>200</v>
      </c>
      <c r="E146" s="38"/>
      <c r="F146" s="124">
        <f t="shared" si="11"/>
        <v>0</v>
      </c>
      <c r="G146" s="124" t="str">
        <f t="shared" si="12"/>
        <v/>
      </c>
      <c r="H146" s="19"/>
      <c r="L146" s="19"/>
      <c r="M146" s="19"/>
      <c r="N146" s="49"/>
    </row>
    <row r="147" spans="1:14" x14ac:dyDescent="0.35">
      <c r="A147" s="115" t="s">
        <v>253</v>
      </c>
      <c r="B147" s="115" t="s">
        <v>219</v>
      </c>
      <c r="C147" s="76">
        <v>0</v>
      </c>
      <c r="D147" s="76" t="s">
        <v>200</v>
      </c>
      <c r="F147" s="124">
        <f t="shared" si="11"/>
        <v>0</v>
      </c>
      <c r="G147" s="124" t="str">
        <f t="shared" si="12"/>
        <v/>
      </c>
      <c r="H147" s="19"/>
      <c r="L147" s="19"/>
      <c r="M147" s="19"/>
      <c r="N147" s="49"/>
    </row>
    <row r="148" spans="1:14" x14ac:dyDescent="0.35">
      <c r="A148" s="115" t="s">
        <v>254</v>
      </c>
      <c r="B148" s="118" t="s">
        <v>221</v>
      </c>
      <c r="C148" s="76">
        <v>0</v>
      </c>
      <c r="D148" s="76" t="s">
        <v>200</v>
      </c>
      <c r="E148" s="38"/>
      <c r="F148" s="124">
        <f t="shared" si="11"/>
        <v>0</v>
      </c>
      <c r="G148" s="124" t="str">
        <f t="shared" si="12"/>
        <v/>
      </c>
      <c r="H148" s="19"/>
      <c r="L148" s="19"/>
      <c r="M148" s="19"/>
      <c r="N148" s="49"/>
    </row>
    <row r="149" spans="1:14" x14ac:dyDescent="0.35">
      <c r="A149" s="115" t="s">
        <v>255</v>
      </c>
      <c r="B149" s="118" t="s">
        <v>222</v>
      </c>
      <c r="C149" s="76">
        <v>0</v>
      </c>
      <c r="D149" s="76" t="s">
        <v>200</v>
      </c>
      <c r="E149" s="38"/>
      <c r="F149" s="124">
        <f t="shared" si="11"/>
        <v>0</v>
      </c>
      <c r="G149" s="124" t="str">
        <f t="shared" si="12"/>
        <v/>
      </c>
      <c r="H149" s="19"/>
      <c r="L149" s="19"/>
      <c r="M149" s="19"/>
      <c r="N149" s="49"/>
    </row>
    <row r="150" spans="1:14" x14ac:dyDescent="0.35">
      <c r="A150" s="115" t="s">
        <v>256</v>
      </c>
      <c r="B150" s="118" t="s">
        <v>224</v>
      </c>
      <c r="C150" s="76">
        <v>0</v>
      </c>
      <c r="D150" s="76" t="s">
        <v>200</v>
      </c>
      <c r="E150" s="38"/>
      <c r="F150" s="124">
        <f t="shared" si="11"/>
        <v>0</v>
      </c>
      <c r="G150" s="124" t="str">
        <f t="shared" si="12"/>
        <v/>
      </c>
      <c r="H150" s="19"/>
      <c r="L150" s="19"/>
      <c r="M150" s="19"/>
      <c r="N150" s="49"/>
    </row>
    <row r="151" spans="1:14" x14ac:dyDescent="0.35">
      <c r="A151" s="115" t="s">
        <v>257</v>
      </c>
      <c r="B151" s="115" t="s">
        <v>228</v>
      </c>
      <c r="C151" s="76">
        <v>0</v>
      </c>
      <c r="D151" s="76" t="s">
        <v>200</v>
      </c>
      <c r="E151" s="38"/>
      <c r="F151" s="124">
        <f>IF($C$157=0,"",IF(C151="[for completion]","",IF(C151="","",C151/$C$157)))</f>
        <v>0</v>
      </c>
      <c r="G151" s="124" t="str">
        <f>IF($D$157=0,"",IF(D151="[for completion]","",IF(D151="","",D151/$D$157)))</f>
        <v/>
      </c>
      <c r="H151" s="19"/>
      <c r="L151" s="19"/>
      <c r="M151" s="19"/>
      <c r="N151" s="49"/>
    </row>
    <row r="152" spans="1:14" x14ac:dyDescent="0.35">
      <c r="A152" s="115" t="s">
        <v>258</v>
      </c>
      <c r="B152" s="127" t="s">
        <v>226</v>
      </c>
      <c r="C152" s="76">
        <v>0</v>
      </c>
      <c r="D152" s="76" t="s">
        <v>200</v>
      </c>
      <c r="E152" s="38"/>
      <c r="F152" s="124">
        <f t="shared" si="11"/>
        <v>0</v>
      </c>
      <c r="G152" s="124" t="str">
        <f t="shared" si="12"/>
        <v/>
      </c>
      <c r="H152" s="19"/>
      <c r="L152" s="19"/>
      <c r="M152" s="19"/>
      <c r="N152" s="49"/>
    </row>
    <row r="153" spans="1:14" x14ac:dyDescent="0.35">
      <c r="A153" s="115" t="s">
        <v>259</v>
      </c>
      <c r="B153" s="118" t="s">
        <v>229</v>
      </c>
      <c r="C153" s="76">
        <v>0</v>
      </c>
      <c r="D153" s="76" t="s">
        <v>200</v>
      </c>
      <c r="E153" s="38"/>
      <c r="F153" s="124">
        <f t="shared" si="11"/>
        <v>0</v>
      </c>
      <c r="G153" s="124" t="str">
        <f t="shared" si="12"/>
        <v/>
      </c>
      <c r="H153" s="19"/>
      <c r="L153" s="19"/>
      <c r="M153" s="19"/>
      <c r="N153" s="49"/>
    </row>
    <row r="154" spans="1:14" x14ac:dyDescent="0.35">
      <c r="A154" s="115" t="s">
        <v>260</v>
      </c>
      <c r="B154" s="118" t="s">
        <v>232</v>
      </c>
      <c r="C154" s="76">
        <v>0</v>
      </c>
      <c r="D154" s="76" t="s">
        <v>200</v>
      </c>
      <c r="E154" s="38"/>
      <c r="F154" s="124">
        <f t="shared" si="11"/>
        <v>0</v>
      </c>
      <c r="G154" s="124" t="str">
        <f t="shared" si="12"/>
        <v/>
      </c>
      <c r="H154" s="19"/>
      <c r="L154" s="19"/>
      <c r="M154" s="19"/>
      <c r="N154" s="49"/>
    </row>
    <row r="155" spans="1:14" x14ac:dyDescent="0.35">
      <c r="A155" s="115" t="s">
        <v>261</v>
      </c>
      <c r="B155" s="118" t="s">
        <v>234</v>
      </c>
      <c r="C155" s="76">
        <v>0</v>
      </c>
      <c r="D155" s="76" t="s">
        <v>200</v>
      </c>
      <c r="E155" s="38"/>
      <c r="F155" s="124">
        <f t="shared" si="11"/>
        <v>0</v>
      </c>
      <c r="G155" s="124" t="str">
        <f t="shared" si="12"/>
        <v/>
      </c>
      <c r="H155" s="19"/>
      <c r="L155" s="19"/>
      <c r="M155" s="19"/>
      <c r="N155" s="49"/>
    </row>
    <row r="156" spans="1:14" x14ac:dyDescent="0.35">
      <c r="A156" s="115" t="s">
        <v>262</v>
      </c>
      <c r="B156" s="118" t="s">
        <v>117</v>
      </c>
      <c r="C156" s="76">
        <v>0</v>
      </c>
      <c r="D156" s="76" t="s">
        <v>200</v>
      </c>
      <c r="E156" s="38"/>
      <c r="F156" s="124">
        <f t="shared" si="11"/>
        <v>0</v>
      </c>
      <c r="G156" s="124" t="str">
        <f t="shared" si="12"/>
        <v/>
      </c>
      <c r="H156" s="19"/>
      <c r="L156" s="19"/>
      <c r="M156" s="19"/>
      <c r="N156" s="49"/>
    </row>
    <row r="157" spans="1:14" outlineLevel="1" x14ac:dyDescent="0.35">
      <c r="A157" s="115" t="s">
        <v>263</v>
      </c>
      <c r="B157" s="143" t="s">
        <v>119</v>
      </c>
      <c r="C157" s="123">
        <f>SUM(C138:C156)</f>
        <v>1700</v>
      </c>
      <c r="D157" s="123">
        <f>IF(COUNT(D138:D156)=0,0,IF(SUM(D138:D156)=C157,SUM(D138:D156),IF(SUM(D138:D156)&lt;&gt;C157,"The total should equal the Nominal Before Hedging")))</f>
        <v>0</v>
      </c>
      <c r="E157" s="38"/>
      <c r="F157" s="125">
        <f>SUM(F138:F156)</f>
        <v>1</v>
      </c>
      <c r="G157" s="125">
        <f>SUM(G138:G156)</f>
        <v>0</v>
      </c>
      <c r="H157" s="19"/>
      <c r="L157" s="19"/>
      <c r="M157" s="19"/>
      <c r="N157" s="49"/>
    </row>
    <row r="158" spans="1:14" outlineLevel="1" x14ac:dyDescent="0.35">
      <c r="A158" s="115" t="s">
        <v>264</v>
      </c>
      <c r="B158" s="48" t="s">
        <v>121</v>
      </c>
      <c r="C158" s="76"/>
      <c r="D158" s="76"/>
      <c r="E158" s="38"/>
      <c r="F158" s="124" t="str">
        <f t="shared" ref="F158:F162" si="13">IF($C$157=0,"",IF(C158="[for completion]","",IF(C158="","",C158/$C$157)))</f>
        <v/>
      </c>
      <c r="G158" s="124" t="str">
        <f t="shared" ref="G158:G162" si="14">IF($D$157=0,"",IF(D158="[for completion]","",IF(D158="","",D158/$D$157)))</f>
        <v/>
      </c>
      <c r="H158" s="19"/>
      <c r="L158" s="19"/>
      <c r="M158" s="19"/>
      <c r="N158" s="49"/>
    </row>
    <row r="159" spans="1:14" outlineLevel="1" x14ac:dyDescent="0.35">
      <c r="A159" s="115" t="s">
        <v>265</v>
      </c>
      <c r="B159" s="48" t="s">
        <v>121</v>
      </c>
      <c r="C159" s="76"/>
      <c r="D159" s="76"/>
      <c r="E159" s="38"/>
      <c r="F159" s="124" t="str">
        <f t="shared" si="13"/>
        <v/>
      </c>
      <c r="G159" s="124" t="str">
        <f t="shared" si="14"/>
        <v/>
      </c>
      <c r="H159" s="19"/>
      <c r="L159" s="19"/>
      <c r="M159" s="19"/>
      <c r="N159" s="49"/>
    </row>
    <row r="160" spans="1:14" outlineLevel="1" x14ac:dyDescent="0.35">
      <c r="A160" s="115" t="s">
        <v>266</v>
      </c>
      <c r="B160" s="48" t="s">
        <v>121</v>
      </c>
      <c r="C160" s="76"/>
      <c r="D160" s="76"/>
      <c r="E160" s="38"/>
      <c r="F160" s="124" t="str">
        <f t="shared" si="13"/>
        <v/>
      </c>
      <c r="G160" s="124" t="str">
        <f t="shared" si="14"/>
        <v/>
      </c>
      <c r="H160" s="19"/>
      <c r="L160" s="19"/>
      <c r="M160" s="19"/>
      <c r="N160" s="49"/>
    </row>
    <row r="161" spans="1:14" outlineLevel="1" x14ac:dyDescent="0.35">
      <c r="A161" s="115" t="s">
        <v>267</v>
      </c>
      <c r="B161" s="48" t="s">
        <v>121</v>
      </c>
      <c r="C161" s="76"/>
      <c r="D161" s="76"/>
      <c r="E161" s="38"/>
      <c r="F161" s="124" t="str">
        <f t="shared" si="13"/>
        <v/>
      </c>
      <c r="G161" s="124" t="str">
        <f t="shared" si="14"/>
        <v/>
      </c>
      <c r="H161" s="19"/>
      <c r="L161" s="19"/>
      <c r="M161" s="19"/>
      <c r="N161" s="49"/>
    </row>
    <row r="162" spans="1:14" outlineLevel="1" x14ac:dyDescent="0.35">
      <c r="A162" s="115" t="s">
        <v>268</v>
      </c>
      <c r="B162" s="48" t="s">
        <v>121</v>
      </c>
      <c r="C162" s="76"/>
      <c r="D162" s="76"/>
      <c r="E162" s="38"/>
      <c r="F162" s="124" t="str">
        <f t="shared" si="13"/>
        <v/>
      </c>
      <c r="G162" s="124" t="str">
        <f t="shared" si="14"/>
        <v/>
      </c>
      <c r="H162" s="19"/>
      <c r="L162" s="19"/>
      <c r="M162" s="19"/>
      <c r="N162" s="49"/>
    </row>
    <row r="163" spans="1:14" ht="15" customHeight="1" x14ac:dyDescent="0.35">
      <c r="A163" s="40"/>
      <c r="B163" s="41" t="s">
        <v>269</v>
      </c>
      <c r="C163" s="67" t="s">
        <v>195</v>
      </c>
      <c r="D163" s="67" t="s">
        <v>196</v>
      </c>
      <c r="E163" s="42"/>
      <c r="F163" s="67" t="s">
        <v>197</v>
      </c>
      <c r="G163" s="67" t="s">
        <v>198</v>
      </c>
      <c r="H163" s="19"/>
      <c r="L163" s="19"/>
      <c r="M163" s="19"/>
      <c r="N163" s="49"/>
    </row>
    <row r="164" spans="1:14" x14ac:dyDescent="0.35">
      <c r="A164" s="115" t="s">
        <v>270</v>
      </c>
      <c r="B164" s="120" t="s">
        <v>271</v>
      </c>
      <c r="C164" s="76">
        <v>1700</v>
      </c>
      <c r="D164" s="76">
        <v>1700</v>
      </c>
      <c r="E164" s="56"/>
      <c r="F164" s="124">
        <f>IF($C$167=0,"",IF(C164="[for completion]","",IF(C164="","",C164/$C$167)))</f>
        <v>1</v>
      </c>
      <c r="G164" s="124">
        <f>IF($D$167=0,"",IF(D164="[for completion]","",IF(D164="","",D164/$D$167)))</f>
        <v>1</v>
      </c>
      <c r="H164" s="19"/>
      <c r="L164" s="19"/>
      <c r="M164" s="19"/>
      <c r="N164" s="49"/>
    </row>
    <row r="165" spans="1:14" x14ac:dyDescent="0.35">
      <c r="A165" s="115" t="s">
        <v>272</v>
      </c>
      <c r="B165" s="120" t="s">
        <v>273</v>
      </c>
      <c r="C165" s="76">
        <v>0</v>
      </c>
      <c r="D165" s="76">
        <v>0</v>
      </c>
      <c r="E165" s="56"/>
      <c r="F165" s="124">
        <f>IF($C$167=0,"",IF(C165="[for completion]","",IF(C165="","",C165/$C$167)))</f>
        <v>0</v>
      </c>
      <c r="G165" s="124">
        <f>IF($D$167=0,"",IF(D165="[for completion]","",IF(D165="","",D165/$D$167)))</f>
        <v>0</v>
      </c>
      <c r="H165" s="19"/>
      <c r="L165" s="19"/>
      <c r="M165" s="19"/>
      <c r="N165" s="49"/>
    </row>
    <row r="166" spans="1:14" x14ac:dyDescent="0.35">
      <c r="A166" s="115" t="s">
        <v>274</v>
      </c>
      <c r="B166" s="120" t="s">
        <v>117</v>
      </c>
      <c r="C166" s="76">
        <v>0</v>
      </c>
      <c r="D166" s="76">
        <v>0</v>
      </c>
      <c r="E166" s="56"/>
      <c r="F166" s="124">
        <f>IF($C$167=0,"",IF(C166="[for completion]","",IF(C166="","",C166/$C$167)))</f>
        <v>0</v>
      </c>
      <c r="G166" s="124">
        <f>IF($D$167=0,"",IF(D166="[for completion]","",IF(D166="","",D166/$D$167)))</f>
        <v>0</v>
      </c>
      <c r="H166" s="19"/>
      <c r="L166" s="19"/>
      <c r="M166" s="19"/>
      <c r="N166" s="49"/>
    </row>
    <row r="167" spans="1:14" x14ac:dyDescent="0.35">
      <c r="A167" s="115" t="s">
        <v>275</v>
      </c>
      <c r="B167" s="145" t="s">
        <v>119</v>
      </c>
      <c r="C167" s="146">
        <f>SUM(C164:C166)</f>
        <v>1700</v>
      </c>
      <c r="D167" s="146">
        <f>SUM(D164:D166)</f>
        <v>1700</v>
      </c>
      <c r="E167" s="56"/>
      <c r="F167" s="147">
        <f>SUM(F164:F166)</f>
        <v>1</v>
      </c>
      <c r="G167" s="147">
        <f>SUM(G164:G166)</f>
        <v>1</v>
      </c>
      <c r="H167" s="19"/>
      <c r="L167" s="19"/>
      <c r="M167" s="19"/>
      <c r="N167" s="49"/>
    </row>
    <row r="168" spans="1:14" outlineLevel="1" x14ac:dyDescent="0.35">
      <c r="A168" s="115" t="s">
        <v>276</v>
      </c>
      <c r="B168" s="57"/>
      <c r="C168" s="83"/>
      <c r="D168" s="83"/>
      <c r="E168" s="56"/>
      <c r="F168" s="56"/>
      <c r="G168" s="17"/>
      <c r="H168" s="19"/>
      <c r="L168" s="19"/>
      <c r="M168" s="19"/>
      <c r="N168" s="49"/>
    </row>
    <row r="169" spans="1:14" outlineLevel="1" x14ac:dyDescent="0.35">
      <c r="A169" s="115" t="s">
        <v>277</v>
      </c>
      <c r="B169" s="57"/>
      <c r="C169" s="83"/>
      <c r="D169" s="83"/>
      <c r="E169" s="56"/>
      <c r="F169" s="56"/>
      <c r="G169" s="17"/>
      <c r="H169" s="19"/>
      <c r="L169" s="19"/>
      <c r="M169" s="19"/>
      <c r="N169" s="49"/>
    </row>
    <row r="170" spans="1:14" outlineLevel="1" x14ac:dyDescent="0.35">
      <c r="A170" s="115" t="s">
        <v>278</v>
      </c>
      <c r="B170" s="57"/>
      <c r="C170" s="83"/>
      <c r="D170" s="83"/>
      <c r="E170" s="56"/>
      <c r="F170" s="56"/>
      <c r="G170" s="17"/>
      <c r="H170" s="19"/>
      <c r="L170" s="19"/>
      <c r="M170" s="19"/>
      <c r="N170" s="49"/>
    </row>
    <row r="171" spans="1:14" outlineLevel="1" x14ac:dyDescent="0.35">
      <c r="A171" s="115" t="s">
        <v>279</v>
      </c>
      <c r="B171" s="57"/>
      <c r="C171" s="83"/>
      <c r="D171" s="83"/>
      <c r="E171" s="56"/>
      <c r="F171" s="56"/>
      <c r="G171" s="17"/>
      <c r="H171" s="19"/>
      <c r="L171" s="19"/>
      <c r="M171" s="19"/>
      <c r="N171" s="49"/>
    </row>
    <row r="172" spans="1:14" outlineLevel="1" x14ac:dyDescent="0.35">
      <c r="A172" s="115" t="s">
        <v>280</v>
      </c>
      <c r="B172" s="57"/>
      <c r="C172" s="83"/>
      <c r="D172" s="83"/>
      <c r="E172" s="56"/>
      <c r="F172" s="56"/>
      <c r="G172" s="17"/>
      <c r="H172" s="19"/>
      <c r="L172" s="19"/>
      <c r="M172" s="19"/>
      <c r="N172" s="49"/>
    </row>
    <row r="173" spans="1:14" ht="15" customHeight="1" x14ac:dyDescent="0.35">
      <c r="A173" s="40"/>
      <c r="B173" s="41" t="s">
        <v>281</v>
      </c>
      <c r="C173" s="40" t="s">
        <v>77</v>
      </c>
      <c r="D173" s="40"/>
      <c r="E173" s="42"/>
      <c r="F173" s="43" t="s">
        <v>282</v>
      </c>
      <c r="G173" s="43"/>
      <c r="H173" s="19"/>
      <c r="L173" s="19"/>
      <c r="M173" s="19"/>
      <c r="N173" s="49"/>
    </row>
    <row r="174" spans="1:14" ht="15" customHeight="1" x14ac:dyDescent="0.35">
      <c r="A174" s="115" t="s">
        <v>283</v>
      </c>
      <c r="B174" s="118" t="s">
        <v>284</v>
      </c>
      <c r="C174" s="76">
        <v>68.400000000000006</v>
      </c>
      <c r="D174" s="35"/>
      <c r="E174" s="27"/>
      <c r="F174" s="124">
        <f>IF($C$179=0,"",IF(C174="[for completion]","",C174/$C$179))</f>
        <v>1</v>
      </c>
      <c r="G174" s="46"/>
      <c r="H174" s="19"/>
      <c r="L174" s="19"/>
      <c r="M174" s="19"/>
      <c r="N174" s="49"/>
    </row>
    <row r="175" spans="1:14" ht="30.75" customHeight="1" x14ac:dyDescent="0.35">
      <c r="A175" s="115" t="s">
        <v>285</v>
      </c>
      <c r="B175" s="118" t="s">
        <v>286</v>
      </c>
      <c r="C175" s="76">
        <v>0</v>
      </c>
      <c r="E175" s="47"/>
      <c r="F175" s="124">
        <f>IF($C$179=0,"",IF(C175="[for completion]","",C175/$C$179))</f>
        <v>0</v>
      </c>
      <c r="G175" s="46"/>
      <c r="H175" s="19"/>
      <c r="L175" s="19"/>
      <c r="M175" s="19"/>
      <c r="N175" s="49"/>
    </row>
    <row r="176" spans="1:14" x14ac:dyDescent="0.35">
      <c r="A176" s="115" t="s">
        <v>287</v>
      </c>
      <c r="B176" s="118" t="s">
        <v>288</v>
      </c>
      <c r="C176" s="76">
        <v>0</v>
      </c>
      <c r="E176" s="47"/>
      <c r="F176" s="124">
        <f>IF($C$179=0,"",IF(C176="[for completion]","",C176/$C$179))</f>
        <v>0</v>
      </c>
      <c r="G176" s="46"/>
      <c r="H176" s="19"/>
      <c r="L176" s="19"/>
      <c r="M176" s="19"/>
      <c r="N176" s="49"/>
    </row>
    <row r="177" spans="1:14" x14ac:dyDescent="0.35">
      <c r="A177" s="115" t="s">
        <v>289</v>
      </c>
      <c r="B177" s="118" t="s">
        <v>290</v>
      </c>
      <c r="C177" s="76">
        <v>0</v>
      </c>
      <c r="E177" s="47"/>
      <c r="F177" s="124">
        <f>IF($C$179=0,"",IF(C177="[for completion]","",C177/$C$179))</f>
        <v>0</v>
      </c>
      <c r="G177" s="46"/>
      <c r="H177" s="19"/>
      <c r="L177" s="19"/>
      <c r="M177" s="19"/>
      <c r="N177" s="49"/>
    </row>
    <row r="178" spans="1:14" x14ac:dyDescent="0.35">
      <c r="A178" s="115" t="s">
        <v>291</v>
      </c>
      <c r="B178" s="118" t="s">
        <v>117</v>
      </c>
      <c r="C178" s="76">
        <v>0</v>
      </c>
      <c r="E178" s="47"/>
      <c r="F178" s="124">
        <f t="shared" ref="F178:F187" si="15">IF($C$179=0,"",IF(C178="[for completion]","",C178/$C$179))</f>
        <v>0</v>
      </c>
      <c r="G178" s="46"/>
      <c r="H178" s="19"/>
      <c r="L178" s="19"/>
      <c r="M178" s="19"/>
      <c r="N178" s="49"/>
    </row>
    <row r="179" spans="1:14" x14ac:dyDescent="0.35">
      <c r="A179" s="115" t="s">
        <v>292</v>
      </c>
      <c r="B179" s="143" t="s">
        <v>119</v>
      </c>
      <c r="C179" s="130">
        <f>SUM(C174:C178)</f>
        <v>68.400000000000006</v>
      </c>
      <c r="E179" s="47"/>
      <c r="F179" s="132">
        <f>SUM(F174:F178)</f>
        <v>1</v>
      </c>
      <c r="G179" s="46"/>
      <c r="H179" s="19"/>
      <c r="L179" s="19"/>
      <c r="M179" s="19"/>
      <c r="N179" s="49"/>
    </row>
    <row r="180" spans="1:14" outlineLevel="1" x14ac:dyDescent="0.35">
      <c r="A180" s="115" t="s">
        <v>293</v>
      </c>
      <c r="B180" s="148" t="s">
        <v>294</v>
      </c>
      <c r="C180" s="76"/>
      <c r="E180" s="47"/>
      <c r="F180" s="124">
        <f t="shared" si="15"/>
        <v>0</v>
      </c>
      <c r="G180" s="46"/>
      <c r="H180" s="19"/>
      <c r="L180" s="19"/>
      <c r="M180" s="19"/>
      <c r="N180" s="49"/>
    </row>
    <row r="181" spans="1:14" s="58" customFormat="1" ht="29" outlineLevel="1" x14ac:dyDescent="0.35">
      <c r="A181" s="115" t="s">
        <v>295</v>
      </c>
      <c r="B181" s="148" t="s">
        <v>296</v>
      </c>
      <c r="C181" s="84"/>
      <c r="F181" s="124">
        <f t="shared" si="15"/>
        <v>0</v>
      </c>
    </row>
    <row r="182" spans="1:14" ht="29" outlineLevel="1" x14ac:dyDescent="0.35">
      <c r="A182" s="115" t="s">
        <v>297</v>
      </c>
      <c r="B182" s="148" t="s">
        <v>298</v>
      </c>
      <c r="C182" s="76"/>
      <c r="E182" s="47"/>
      <c r="F182" s="124">
        <f t="shared" si="15"/>
        <v>0</v>
      </c>
      <c r="G182" s="46"/>
      <c r="H182" s="19"/>
      <c r="L182" s="19"/>
      <c r="M182" s="19"/>
      <c r="N182" s="49"/>
    </row>
    <row r="183" spans="1:14" outlineLevel="1" x14ac:dyDescent="0.35">
      <c r="A183" s="115" t="s">
        <v>299</v>
      </c>
      <c r="B183" s="148" t="s">
        <v>300</v>
      </c>
      <c r="C183" s="76"/>
      <c r="E183" s="47"/>
      <c r="F183" s="124">
        <f t="shared" si="15"/>
        <v>0</v>
      </c>
      <c r="G183" s="46"/>
      <c r="H183" s="19"/>
      <c r="L183" s="19"/>
      <c r="M183" s="19"/>
      <c r="N183" s="49"/>
    </row>
    <row r="184" spans="1:14" s="58" customFormat="1" outlineLevel="1" x14ac:dyDescent="0.35">
      <c r="A184" s="115" t="s">
        <v>301</v>
      </c>
      <c r="B184" s="148" t="s">
        <v>302</v>
      </c>
      <c r="C184" s="84"/>
      <c r="F184" s="124">
        <f t="shared" si="15"/>
        <v>0</v>
      </c>
    </row>
    <row r="185" spans="1:14" outlineLevel="1" x14ac:dyDescent="0.35">
      <c r="A185" s="115" t="s">
        <v>303</v>
      </c>
      <c r="B185" s="148" t="s">
        <v>304</v>
      </c>
      <c r="C185" s="76"/>
      <c r="E185" s="47"/>
      <c r="F185" s="124">
        <f t="shared" si="15"/>
        <v>0</v>
      </c>
      <c r="G185" s="46"/>
      <c r="H185" s="19"/>
      <c r="L185" s="19"/>
      <c r="M185" s="19"/>
      <c r="N185" s="49"/>
    </row>
    <row r="186" spans="1:14" outlineLevel="1" x14ac:dyDescent="0.35">
      <c r="A186" s="115" t="s">
        <v>305</v>
      </c>
      <c r="B186" s="148" t="s">
        <v>306</v>
      </c>
      <c r="C186" s="76"/>
      <c r="E186" s="47"/>
      <c r="F186" s="124">
        <f t="shared" si="15"/>
        <v>0</v>
      </c>
      <c r="G186" s="46"/>
      <c r="H186" s="19"/>
      <c r="L186" s="19"/>
      <c r="M186" s="19"/>
      <c r="N186" s="49"/>
    </row>
    <row r="187" spans="1:14" outlineLevel="1" x14ac:dyDescent="0.35">
      <c r="A187" s="115" t="s">
        <v>307</v>
      </c>
      <c r="B187" s="148" t="s">
        <v>308</v>
      </c>
      <c r="C187" s="76"/>
      <c r="E187" s="47"/>
      <c r="F187" s="124">
        <f t="shared" si="15"/>
        <v>0</v>
      </c>
      <c r="G187" s="46"/>
      <c r="H187" s="19"/>
      <c r="L187" s="19"/>
      <c r="M187" s="19"/>
      <c r="N187" s="49"/>
    </row>
    <row r="188" spans="1:14" outlineLevel="1" x14ac:dyDescent="0.35">
      <c r="A188" s="115" t="s">
        <v>309</v>
      </c>
      <c r="B188" s="58"/>
      <c r="E188" s="47"/>
      <c r="F188" s="46"/>
      <c r="G188" s="46"/>
      <c r="H188" s="19"/>
      <c r="L188" s="19"/>
      <c r="M188" s="19"/>
      <c r="N188" s="49"/>
    </row>
    <row r="189" spans="1:14" outlineLevel="1" x14ac:dyDescent="0.35">
      <c r="A189" s="115" t="s">
        <v>310</v>
      </c>
      <c r="B189" s="58"/>
      <c r="E189" s="47"/>
      <c r="F189" s="46"/>
      <c r="G189" s="46"/>
      <c r="H189" s="19"/>
      <c r="L189" s="19"/>
      <c r="M189" s="19"/>
      <c r="N189" s="49"/>
    </row>
    <row r="190" spans="1:14" outlineLevel="1" x14ac:dyDescent="0.35">
      <c r="A190" s="115" t="s">
        <v>311</v>
      </c>
      <c r="B190" s="58"/>
      <c r="E190" s="47"/>
      <c r="F190" s="46"/>
      <c r="G190" s="46"/>
      <c r="H190" s="19"/>
      <c r="L190" s="19"/>
      <c r="M190" s="19"/>
      <c r="N190" s="49"/>
    </row>
    <row r="191" spans="1:14" outlineLevel="1" x14ac:dyDescent="0.35">
      <c r="A191" s="115" t="s">
        <v>312</v>
      </c>
      <c r="B191" s="48"/>
      <c r="E191" s="47"/>
      <c r="F191" s="46"/>
      <c r="G191" s="46"/>
      <c r="H191" s="19"/>
      <c r="L191" s="19"/>
      <c r="M191" s="19"/>
      <c r="N191" s="49"/>
    </row>
    <row r="192" spans="1:14" ht="15" customHeight="1" x14ac:dyDescent="0.35">
      <c r="A192" s="40"/>
      <c r="B192" s="41" t="s">
        <v>313</v>
      </c>
      <c r="C192" s="40" t="s">
        <v>77</v>
      </c>
      <c r="D192" s="40"/>
      <c r="E192" s="42"/>
      <c r="F192" s="43" t="s">
        <v>282</v>
      </c>
      <c r="G192" s="43"/>
      <c r="H192" s="19"/>
      <c r="L192" s="19"/>
      <c r="M192" s="19"/>
      <c r="N192" s="49"/>
    </row>
    <row r="193" spans="1:14" x14ac:dyDescent="0.35">
      <c r="A193" s="115" t="s">
        <v>314</v>
      </c>
      <c r="B193" s="118" t="s">
        <v>315</v>
      </c>
      <c r="C193" s="76">
        <v>68.400000000000006</v>
      </c>
      <c r="E193" s="45"/>
      <c r="F193" s="124">
        <f t="shared" ref="F193:F207" si="16">IF($C$209=0,"",IF(C193="[for completion]","",C193/$C$209))</f>
        <v>1</v>
      </c>
      <c r="G193" s="46"/>
      <c r="H193" s="19"/>
      <c r="L193" s="19"/>
      <c r="M193" s="19"/>
      <c r="N193" s="49"/>
    </row>
    <row r="194" spans="1:14" x14ac:dyDescent="0.35">
      <c r="A194" s="115" t="s">
        <v>316</v>
      </c>
      <c r="B194" s="118" t="s">
        <v>317</v>
      </c>
      <c r="C194" s="76">
        <v>0</v>
      </c>
      <c r="E194" s="47"/>
      <c r="F194" s="124">
        <f t="shared" si="16"/>
        <v>0</v>
      </c>
      <c r="G194" s="47"/>
      <c r="H194" s="19"/>
      <c r="L194" s="19"/>
      <c r="M194" s="19"/>
      <c r="N194" s="49"/>
    </row>
    <row r="195" spans="1:14" x14ac:dyDescent="0.35">
      <c r="A195" s="115" t="s">
        <v>318</v>
      </c>
      <c r="B195" s="118" t="s">
        <v>319</v>
      </c>
      <c r="C195" s="76">
        <v>0</v>
      </c>
      <c r="E195" s="47"/>
      <c r="F195" s="124">
        <f t="shared" si="16"/>
        <v>0</v>
      </c>
      <c r="G195" s="47"/>
      <c r="H195" s="19"/>
      <c r="L195" s="19"/>
      <c r="M195" s="19"/>
      <c r="N195" s="49"/>
    </row>
    <row r="196" spans="1:14" x14ac:dyDescent="0.35">
      <c r="A196" s="115" t="s">
        <v>320</v>
      </c>
      <c r="B196" s="118" t="s">
        <v>321</v>
      </c>
      <c r="C196" s="76">
        <v>0</v>
      </c>
      <c r="E196" s="47"/>
      <c r="F196" s="124">
        <f t="shared" si="16"/>
        <v>0</v>
      </c>
      <c r="G196" s="47"/>
      <c r="H196" s="19"/>
      <c r="L196" s="19"/>
      <c r="M196" s="19"/>
      <c r="N196" s="49"/>
    </row>
    <row r="197" spans="1:14" x14ac:dyDescent="0.35">
      <c r="A197" s="115" t="s">
        <v>322</v>
      </c>
      <c r="B197" s="118" t="s">
        <v>323</v>
      </c>
      <c r="C197" s="76">
        <v>0</v>
      </c>
      <c r="E197" s="47"/>
      <c r="F197" s="124">
        <f t="shared" si="16"/>
        <v>0</v>
      </c>
      <c r="G197" s="47"/>
      <c r="H197" s="19"/>
      <c r="L197" s="19"/>
      <c r="M197" s="19"/>
      <c r="N197" s="49"/>
    </row>
    <row r="198" spans="1:14" x14ac:dyDescent="0.35">
      <c r="A198" s="115" t="s">
        <v>324</v>
      </c>
      <c r="B198" s="115" t="s">
        <v>325</v>
      </c>
      <c r="C198" s="76">
        <v>0</v>
      </c>
      <c r="E198" s="47"/>
      <c r="F198" s="124"/>
      <c r="G198" s="47"/>
      <c r="H198" s="19"/>
      <c r="L198" s="19"/>
      <c r="M198" s="19"/>
      <c r="N198" s="49"/>
    </row>
    <row r="199" spans="1:14" x14ac:dyDescent="0.35">
      <c r="A199" s="115" t="s">
        <v>326</v>
      </c>
      <c r="B199" s="118" t="s">
        <v>327</v>
      </c>
      <c r="C199" s="76">
        <v>0</v>
      </c>
      <c r="E199" s="47"/>
      <c r="F199" s="124">
        <f t="shared" si="16"/>
        <v>0</v>
      </c>
      <c r="G199" s="47"/>
      <c r="H199" s="19"/>
      <c r="L199" s="19"/>
      <c r="M199" s="19"/>
      <c r="N199" s="49"/>
    </row>
    <row r="200" spans="1:14" x14ac:dyDescent="0.35">
      <c r="A200" s="115" t="s">
        <v>328</v>
      </c>
      <c r="B200" s="118" t="s">
        <v>329</v>
      </c>
      <c r="C200" s="76">
        <v>0</v>
      </c>
      <c r="E200" s="47"/>
      <c r="F200" s="124">
        <f t="shared" si="16"/>
        <v>0</v>
      </c>
      <c r="G200" s="47"/>
      <c r="H200" s="19"/>
      <c r="L200" s="19"/>
      <c r="M200" s="19"/>
      <c r="N200" s="49"/>
    </row>
    <row r="201" spans="1:14" x14ac:dyDescent="0.35">
      <c r="A201" s="115" t="s">
        <v>330</v>
      </c>
      <c r="B201" s="118" t="s">
        <v>331</v>
      </c>
      <c r="C201" s="76">
        <v>0</v>
      </c>
      <c r="E201" s="47"/>
      <c r="F201" s="124">
        <f t="shared" si="16"/>
        <v>0</v>
      </c>
      <c r="G201" s="47"/>
      <c r="H201" s="19"/>
      <c r="L201" s="19"/>
      <c r="M201" s="19"/>
      <c r="N201" s="49"/>
    </row>
    <row r="202" spans="1:14" x14ac:dyDescent="0.35">
      <c r="A202" s="115" t="s">
        <v>332</v>
      </c>
      <c r="B202" s="118" t="s">
        <v>333</v>
      </c>
      <c r="C202" s="76">
        <v>0</v>
      </c>
      <c r="E202" s="47"/>
      <c r="F202" s="124">
        <f t="shared" si="16"/>
        <v>0</v>
      </c>
      <c r="G202" s="47"/>
      <c r="H202" s="19"/>
      <c r="L202" s="19"/>
      <c r="M202" s="19"/>
      <c r="N202" s="49"/>
    </row>
    <row r="203" spans="1:14" x14ac:dyDescent="0.35">
      <c r="A203" s="115" t="s">
        <v>334</v>
      </c>
      <c r="B203" s="118" t="s">
        <v>335</v>
      </c>
      <c r="C203" s="76">
        <v>0</v>
      </c>
      <c r="E203" s="47"/>
      <c r="F203" s="124">
        <f t="shared" si="16"/>
        <v>0</v>
      </c>
      <c r="G203" s="47"/>
      <c r="H203" s="19"/>
      <c r="L203" s="19"/>
      <c r="M203" s="19"/>
      <c r="N203" s="49"/>
    </row>
    <row r="204" spans="1:14" x14ac:dyDescent="0.35">
      <c r="A204" s="115" t="s">
        <v>336</v>
      </c>
      <c r="B204" s="118" t="s">
        <v>337</v>
      </c>
      <c r="C204" s="76">
        <v>0</v>
      </c>
      <c r="E204" s="47"/>
      <c r="F204" s="124">
        <f t="shared" si="16"/>
        <v>0</v>
      </c>
      <c r="G204" s="47"/>
      <c r="H204" s="19"/>
      <c r="L204" s="19"/>
      <c r="M204" s="19"/>
      <c r="N204" s="49"/>
    </row>
    <row r="205" spans="1:14" x14ac:dyDescent="0.35">
      <c r="A205" s="115" t="s">
        <v>338</v>
      </c>
      <c r="B205" s="118" t="s">
        <v>339</v>
      </c>
      <c r="C205" s="76">
        <v>0</v>
      </c>
      <c r="E205" s="47"/>
      <c r="F205" s="124">
        <f t="shared" si="16"/>
        <v>0</v>
      </c>
      <c r="G205" s="47"/>
      <c r="H205" s="19"/>
      <c r="L205" s="19"/>
      <c r="M205" s="19"/>
      <c r="N205" s="49"/>
    </row>
    <row r="206" spans="1:14" x14ac:dyDescent="0.35">
      <c r="A206" s="115" t="s">
        <v>340</v>
      </c>
      <c r="B206" s="118" t="s">
        <v>341</v>
      </c>
      <c r="C206" s="76">
        <v>0</v>
      </c>
      <c r="E206" s="47"/>
      <c r="F206" s="124">
        <f t="shared" si="16"/>
        <v>0</v>
      </c>
      <c r="G206" s="47"/>
      <c r="H206" s="19"/>
      <c r="L206" s="19"/>
      <c r="M206" s="19"/>
      <c r="N206" s="49"/>
    </row>
    <row r="207" spans="1:14" x14ac:dyDescent="0.35">
      <c r="A207" s="115" t="s">
        <v>342</v>
      </c>
      <c r="B207" s="118" t="s">
        <v>117</v>
      </c>
      <c r="C207" s="76">
        <v>0</v>
      </c>
      <c r="E207" s="47"/>
      <c r="F207" s="124">
        <f t="shared" si="16"/>
        <v>0</v>
      </c>
      <c r="G207" s="47"/>
      <c r="H207" s="19"/>
      <c r="L207" s="19"/>
      <c r="M207" s="19"/>
      <c r="N207" s="49"/>
    </row>
    <row r="208" spans="1:14" x14ac:dyDescent="0.35">
      <c r="A208" s="115" t="s">
        <v>343</v>
      </c>
      <c r="B208" s="129" t="s">
        <v>344</v>
      </c>
      <c r="C208" s="76">
        <v>0</v>
      </c>
      <c r="E208" s="47"/>
      <c r="F208" s="124"/>
      <c r="G208" s="47"/>
      <c r="H208" s="19"/>
      <c r="L208" s="19"/>
      <c r="M208" s="19"/>
      <c r="N208" s="49"/>
    </row>
    <row r="209" spans="1:14" x14ac:dyDescent="0.35">
      <c r="A209" s="115" t="s">
        <v>345</v>
      </c>
      <c r="B209" s="143" t="s">
        <v>119</v>
      </c>
      <c r="C209" s="130">
        <f>SUM(C193:C207)</f>
        <v>68.400000000000006</v>
      </c>
      <c r="D209" s="38"/>
      <c r="E209" s="47"/>
      <c r="F209" s="132">
        <f>SUM(F193:F207)</f>
        <v>1</v>
      </c>
      <c r="G209" s="47"/>
      <c r="H209" s="19"/>
      <c r="L209" s="19"/>
      <c r="M209" s="19"/>
      <c r="N209" s="49"/>
    </row>
    <row r="210" spans="1:14" outlineLevel="1" x14ac:dyDescent="0.35">
      <c r="A210" s="115" t="s">
        <v>346</v>
      </c>
      <c r="B210" s="48" t="s">
        <v>121</v>
      </c>
      <c r="C210" s="76"/>
      <c r="E210" s="47"/>
      <c r="F210" s="124">
        <f t="shared" ref="F210:F215" si="17">IF($C$209=0,"",IF(C210="[for completion]","",C210/$C$209))</f>
        <v>0</v>
      </c>
      <c r="G210" s="47"/>
      <c r="H210" s="19"/>
      <c r="L210" s="19"/>
      <c r="M210" s="19"/>
      <c r="N210" s="49"/>
    </row>
    <row r="211" spans="1:14" outlineLevel="1" x14ac:dyDescent="0.35">
      <c r="A211" s="115" t="s">
        <v>347</v>
      </c>
      <c r="B211" s="48" t="s">
        <v>121</v>
      </c>
      <c r="C211" s="76"/>
      <c r="E211" s="47"/>
      <c r="F211" s="124">
        <f t="shared" si="17"/>
        <v>0</v>
      </c>
      <c r="G211" s="47"/>
      <c r="H211" s="19"/>
      <c r="L211" s="19"/>
      <c r="M211" s="19"/>
      <c r="N211" s="49"/>
    </row>
    <row r="212" spans="1:14" outlineLevel="1" x14ac:dyDescent="0.35">
      <c r="A212" s="115" t="s">
        <v>348</v>
      </c>
      <c r="B212" s="48" t="s">
        <v>121</v>
      </c>
      <c r="C212" s="76"/>
      <c r="E212" s="47"/>
      <c r="F212" s="124">
        <f t="shared" si="17"/>
        <v>0</v>
      </c>
      <c r="G212" s="47"/>
      <c r="H212" s="19"/>
      <c r="L212" s="19"/>
      <c r="M212" s="19"/>
      <c r="N212" s="49"/>
    </row>
    <row r="213" spans="1:14" outlineLevel="1" x14ac:dyDescent="0.35">
      <c r="A213" s="115" t="s">
        <v>349</v>
      </c>
      <c r="B213" s="48" t="s">
        <v>121</v>
      </c>
      <c r="C213" s="76"/>
      <c r="E213" s="47"/>
      <c r="F213" s="124">
        <f t="shared" si="17"/>
        <v>0</v>
      </c>
      <c r="G213" s="47"/>
      <c r="H213" s="19"/>
      <c r="L213" s="19"/>
      <c r="M213" s="19"/>
      <c r="N213" s="49"/>
    </row>
    <row r="214" spans="1:14" outlineLevel="1" x14ac:dyDescent="0.35">
      <c r="A214" s="115" t="s">
        <v>350</v>
      </c>
      <c r="B214" s="48" t="s">
        <v>121</v>
      </c>
      <c r="C214" s="76"/>
      <c r="E214" s="47"/>
      <c r="F214" s="124">
        <f t="shared" si="17"/>
        <v>0</v>
      </c>
      <c r="G214" s="47"/>
      <c r="H214" s="19"/>
      <c r="L214" s="19"/>
      <c r="M214" s="19"/>
      <c r="N214" s="49"/>
    </row>
    <row r="215" spans="1:14" outlineLevel="1" x14ac:dyDescent="0.35">
      <c r="A215" s="115" t="s">
        <v>351</v>
      </c>
      <c r="B215" s="48" t="s">
        <v>121</v>
      </c>
      <c r="C215" s="76"/>
      <c r="E215" s="47"/>
      <c r="F215" s="124">
        <f t="shared" si="17"/>
        <v>0</v>
      </c>
      <c r="G215" s="47"/>
      <c r="H215" s="19"/>
      <c r="L215" s="19"/>
      <c r="M215" s="19"/>
      <c r="N215" s="49"/>
    </row>
    <row r="216" spans="1:14" ht="15" customHeight="1" x14ac:dyDescent="0.35">
      <c r="A216" s="40"/>
      <c r="B216" s="41" t="s">
        <v>352</v>
      </c>
      <c r="C216" s="40" t="s">
        <v>77</v>
      </c>
      <c r="D216" s="40"/>
      <c r="E216" s="42"/>
      <c r="F216" s="43" t="s">
        <v>107</v>
      </c>
      <c r="G216" s="43" t="s">
        <v>353</v>
      </c>
      <c r="H216" s="19"/>
      <c r="L216" s="19"/>
      <c r="M216" s="19"/>
      <c r="N216" s="49"/>
    </row>
    <row r="217" spans="1:14" x14ac:dyDescent="0.35">
      <c r="A217" s="115" t="s">
        <v>354</v>
      </c>
      <c r="B217" s="127" t="s">
        <v>355</v>
      </c>
      <c r="C217" s="76">
        <v>68.400000000000006</v>
      </c>
      <c r="E217" s="56"/>
      <c r="F217" s="124">
        <f>IF($C$38=0,"",IF(C217="[for completion]","",IF(C217="","",C217/$C$38)))</f>
        <v>2.621784576700615E-2</v>
      </c>
      <c r="G217" s="124">
        <f>IF($C$39=0,"",IF(C217="[for completion]","",IF(C217="","",C217/$C$39)))</f>
        <v>4.0235294117647064E-2</v>
      </c>
      <c r="H217" s="19"/>
      <c r="L217" s="19"/>
      <c r="M217" s="19"/>
      <c r="N217" s="49"/>
    </row>
    <row r="218" spans="1:14" x14ac:dyDescent="0.35">
      <c r="A218" s="115" t="s">
        <v>356</v>
      </c>
      <c r="B218" s="127" t="s">
        <v>357</v>
      </c>
      <c r="C218" s="76">
        <v>0</v>
      </c>
      <c r="E218" s="56"/>
      <c r="F218" s="124">
        <f>IF($C$38=0,"",IF(C218="[for completion]","",IF(C218="","",C218/$C$38)))</f>
        <v>0</v>
      </c>
      <c r="G218" s="124">
        <f>IF($C$39=0,"",IF(C218="[for completion]","",IF(C218="","",C218/$C$39)))</f>
        <v>0</v>
      </c>
      <c r="H218" s="19"/>
      <c r="L218" s="19"/>
      <c r="M218" s="19"/>
      <c r="N218" s="49"/>
    </row>
    <row r="219" spans="1:14" x14ac:dyDescent="0.35">
      <c r="A219" s="115" t="s">
        <v>358</v>
      </c>
      <c r="B219" s="127" t="s">
        <v>117</v>
      </c>
      <c r="C219" s="76">
        <v>0</v>
      </c>
      <c r="E219" s="56"/>
      <c r="F219" s="124">
        <f>IF($C$38=0,"",IF(C219="[for completion]","",IF(C219="","",C219/$C$38)))</f>
        <v>0</v>
      </c>
      <c r="G219" s="124">
        <f>IF($C$39=0,"",IF(C219="[for completion]","",IF(C219="","",C219/$C$39)))</f>
        <v>0</v>
      </c>
      <c r="H219" s="19"/>
      <c r="L219" s="19"/>
      <c r="M219" s="19"/>
      <c r="N219" s="49"/>
    </row>
    <row r="220" spans="1:14" x14ac:dyDescent="0.35">
      <c r="A220" s="115" t="s">
        <v>359</v>
      </c>
      <c r="B220" s="143" t="s">
        <v>119</v>
      </c>
      <c r="C220" s="123">
        <f>SUM(C217:C219)</f>
        <v>68.400000000000006</v>
      </c>
      <c r="E220" s="56"/>
      <c r="F220" s="125">
        <f>SUM(F217:F219)</f>
        <v>2.621784576700615E-2</v>
      </c>
      <c r="G220" s="125">
        <f>SUM(G217:G219)</f>
        <v>4.0235294117647064E-2</v>
      </c>
      <c r="H220" s="19"/>
      <c r="L220" s="19"/>
      <c r="M220" s="19"/>
      <c r="N220" s="49"/>
    </row>
    <row r="221" spans="1:14" outlineLevel="1" x14ac:dyDescent="0.35">
      <c r="A221" s="115" t="s">
        <v>360</v>
      </c>
      <c r="B221" s="48" t="s">
        <v>121</v>
      </c>
      <c r="C221" s="76"/>
      <c r="E221" s="56"/>
      <c r="F221" s="124" t="str">
        <f t="shared" ref="F221:F227" si="18">IF($C$38=0,"",IF(C221="[for completion]","",IF(C221="","",C221/$C$38)))</f>
        <v/>
      </c>
      <c r="G221" s="124" t="str">
        <f t="shared" ref="G221:G227" si="19">IF($C$39=0,"",IF(C221="[for completion]","",IF(C221="","",C221/$C$39)))</f>
        <v/>
      </c>
      <c r="H221" s="19"/>
      <c r="L221" s="19"/>
      <c r="M221" s="19"/>
      <c r="N221" s="49"/>
    </row>
    <row r="222" spans="1:14" outlineLevel="1" x14ac:dyDescent="0.35">
      <c r="A222" s="115" t="s">
        <v>361</v>
      </c>
      <c r="B222" s="48" t="s">
        <v>121</v>
      </c>
      <c r="C222" s="76"/>
      <c r="E222" s="56"/>
      <c r="F222" s="124" t="str">
        <f t="shared" si="18"/>
        <v/>
      </c>
      <c r="G222" s="124" t="str">
        <f t="shared" si="19"/>
        <v/>
      </c>
      <c r="H222" s="19"/>
      <c r="L222" s="19"/>
      <c r="M222" s="19"/>
      <c r="N222" s="49"/>
    </row>
    <row r="223" spans="1:14" outlineLevel="1" x14ac:dyDescent="0.35">
      <c r="A223" s="115" t="s">
        <v>362</v>
      </c>
      <c r="B223" s="48" t="s">
        <v>121</v>
      </c>
      <c r="C223" s="76"/>
      <c r="E223" s="56"/>
      <c r="F223" s="124" t="str">
        <f t="shared" si="18"/>
        <v/>
      </c>
      <c r="G223" s="124" t="str">
        <f t="shared" si="19"/>
        <v/>
      </c>
      <c r="H223" s="19"/>
      <c r="L223" s="19"/>
      <c r="M223" s="19"/>
      <c r="N223" s="49"/>
    </row>
    <row r="224" spans="1:14" outlineLevel="1" x14ac:dyDescent="0.35">
      <c r="A224" s="115" t="s">
        <v>363</v>
      </c>
      <c r="B224" s="48" t="s">
        <v>121</v>
      </c>
      <c r="C224" s="76"/>
      <c r="E224" s="56"/>
      <c r="F224" s="124" t="str">
        <f t="shared" si="18"/>
        <v/>
      </c>
      <c r="G224" s="124" t="str">
        <f t="shared" si="19"/>
        <v/>
      </c>
      <c r="H224" s="19"/>
      <c r="L224" s="19"/>
      <c r="M224" s="19"/>
      <c r="N224" s="49"/>
    </row>
    <row r="225" spans="1:13" outlineLevel="1" x14ac:dyDescent="0.35">
      <c r="A225" s="115" t="s">
        <v>364</v>
      </c>
      <c r="B225" s="48" t="s">
        <v>121</v>
      </c>
      <c r="C225" s="76"/>
      <c r="E225" s="56"/>
      <c r="F225" s="124" t="str">
        <f t="shared" si="18"/>
        <v/>
      </c>
      <c r="G225" s="124" t="str">
        <f t="shared" si="19"/>
        <v/>
      </c>
      <c r="H225" s="19"/>
      <c r="L225" s="19"/>
      <c r="M225" s="19"/>
    </row>
    <row r="226" spans="1:13" outlineLevel="1" x14ac:dyDescent="0.35">
      <c r="A226" s="115" t="s">
        <v>365</v>
      </c>
      <c r="B226" s="48" t="s">
        <v>121</v>
      </c>
      <c r="C226" s="76"/>
      <c r="E226" s="38"/>
      <c r="F226" s="124" t="str">
        <f t="shared" si="18"/>
        <v/>
      </c>
      <c r="G226" s="124" t="str">
        <f t="shared" si="19"/>
        <v/>
      </c>
      <c r="H226" s="19"/>
      <c r="L226" s="19"/>
      <c r="M226" s="19"/>
    </row>
    <row r="227" spans="1:13" outlineLevel="1" x14ac:dyDescent="0.35">
      <c r="A227" s="115" t="s">
        <v>366</v>
      </c>
      <c r="B227" s="48" t="s">
        <v>121</v>
      </c>
      <c r="C227" s="76"/>
      <c r="E227" s="56"/>
      <c r="F227" s="124" t="str">
        <f t="shared" si="18"/>
        <v/>
      </c>
      <c r="G227" s="124" t="str">
        <f t="shared" si="19"/>
        <v/>
      </c>
      <c r="H227" s="19"/>
      <c r="L227" s="19"/>
      <c r="M227" s="19"/>
    </row>
    <row r="228" spans="1:13" ht="15" customHeight="1" x14ac:dyDescent="0.35">
      <c r="A228" s="40"/>
      <c r="B228" s="41" t="s">
        <v>367</v>
      </c>
      <c r="C228" s="40"/>
      <c r="D228" s="40"/>
      <c r="E228" s="42"/>
      <c r="F228" s="43"/>
      <c r="G228" s="43"/>
      <c r="H228" s="19"/>
      <c r="L228" s="19"/>
      <c r="M228" s="19"/>
    </row>
    <row r="229" spans="1:13" ht="29" x14ac:dyDescent="0.35">
      <c r="A229" s="115" t="s">
        <v>368</v>
      </c>
      <c r="B229" s="118" t="s">
        <v>369</v>
      </c>
      <c r="C229" s="149" t="s">
        <v>370</v>
      </c>
      <c r="H229" s="19"/>
      <c r="L229" s="19"/>
      <c r="M229" s="19"/>
    </row>
    <row r="230" spans="1:13" ht="15" customHeight="1" x14ac:dyDescent="0.35">
      <c r="A230" s="40"/>
      <c r="B230" s="41" t="s">
        <v>371</v>
      </c>
      <c r="C230" s="40"/>
      <c r="D230" s="40"/>
      <c r="E230" s="42"/>
      <c r="F230" s="43"/>
      <c r="G230" s="43"/>
      <c r="H230" s="19"/>
      <c r="L230" s="19"/>
      <c r="M230" s="19"/>
    </row>
    <row r="231" spans="1:13" x14ac:dyDescent="0.35">
      <c r="A231" s="115" t="s">
        <v>372</v>
      </c>
      <c r="B231" s="115" t="s">
        <v>373</v>
      </c>
      <c r="C231" s="76" t="s">
        <v>200</v>
      </c>
      <c r="E231" s="38"/>
      <c r="H231" s="19"/>
      <c r="L231" s="19"/>
      <c r="M231" s="19"/>
    </row>
    <row r="232" spans="1:13" x14ac:dyDescent="0.35">
      <c r="A232" s="115" t="s">
        <v>374</v>
      </c>
      <c r="B232" s="136" t="s">
        <v>375</v>
      </c>
      <c r="C232" s="76" t="s">
        <v>376</v>
      </c>
      <c r="E232" s="38"/>
      <c r="H232" s="19"/>
      <c r="L232" s="19"/>
      <c r="M232" s="19"/>
    </row>
    <row r="233" spans="1:13" x14ac:dyDescent="0.35">
      <c r="A233" s="115" t="s">
        <v>377</v>
      </c>
      <c r="B233" s="136" t="s">
        <v>378</v>
      </c>
      <c r="C233" s="76" t="s">
        <v>200</v>
      </c>
      <c r="E233" s="38"/>
      <c r="H233" s="19"/>
      <c r="L233" s="19"/>
      <c r="M233" s="19"/>
    </row>
    <row r="234" spans="1:13" outlineLevel="1" x14ac:dyDescent="0.35">
      <c r="A234" s="115" t="s">
        <v>379</v>
      </c>
      <c r="B234" s="138" t="s">
        <v>380</v>
      </c>
      <c r="C234" s="78"/>
      <c r="D234" s="38"/>
      <c r="E234" s="38"/>
      <c r="H234" s="19"/>
      <c r="L234" s="19"/>
      <c r="M234" s="19"/>
    </row>
    <row r="235" spans="1:13" outlineLevel="1" x14ac:dyDescent="0.35">
      <c r="A235" s="115" t="s">
        <v>381</v>
      </c>
      <c r="B235" s="138" t="s">
        <v>382</v>
      </c>
      <c r="C235" s="78"/>
      <c r="D235" s="38"/>
      <c r="E235" s="38"/>
      <c r="H235" s="19"/>
      <c r="L235" s="19"/>
      <c r="M235" s="19"/>
    </row>
    <row r="236" spans="1:13" outlineLevel="1" x14ac:dyDescent="0.35">
      <c r="A236" s="115" t="s">
        <v>383</v>
      </c>
      <c r="B236" s="138" t="s">
        <v>384</v>
      </c>
      <c r="C236" s="38"/>
      <c r="D236" s="38"/>
      <c r="E236" s="38"/>
      <c r="H236" s="19"/>
      <c r="L236" s="19"/>
      <c r="M236" s="19"/>
    </row>
    <row r="237" spans="1:13" outlineLevel="1" x14ac:dyDescent="0.35">
      <c r="A237" s="115" t="s">
        <v>385</v>
      </c>
      <c r="C237" s="38"/>
      <c r="D237" s="38"/>
      <c r="E237" s="38"/>
      <c r="H237" s="19"/>
      <c r="L237" s="19"/>
      <c r="M237" s="19"/>
    </row>
    <row r="238" spans="1:13" outlineLevel="1" x14ac:dyDescent="0.35">
      <c r="A238" s="115" t="s">
        <v>386</v>
      </c>
      <c r="C238" s="38"/>
      <c r="D238" s="38"/>
      <c r="E238" s="38"/>
      <c r="H238" s="19"/>
      <c r="L238" s="19"/>
      <c r="M238" s="19"/>
    </row>
    <row r="239" spans="1:13" outlineLevel="1" x14ac:dyDescent="0.35">
      <c r="A239" s="40"/>
      <c r="B239" s="41" t="s">
        <v>387</v>
      </c>
      <c r="C239" s="40"/>
      <c r="D239" s="40"/>
      <c r="E239" s="40"/>
      <c r="F239" s="40"/>
      <c r="G239" s="40"/>
      <c r="H239" s="19"/>
    </row>
    <row r="240" spans="1:13" ht="29" outlineLevel="1" x14ac:dyDescent="0.35">
      <c r="A240" s="115" t="s">
        <v>388</v>
      </c>
      <c r="B240" s="115" t="s">
        <v>389</v>
      </c>
      <c r="C240" s="21" t="s">
        <v>390</v>
      </c>
      <c r="H240" s="19"/>
    </row>
    <row r="241" spans="1:8" outlineLevel="1" x14ac:dyDescent="0.35">
      <c r="A241" s="115" t="s">
        <v>391</v>
      </c>
      <c r="B241" s="115" t="s">
        <v>392</v>
      </c>
      <c r="C241" s="21" t="s">
        <v>390</v>
      </c>
      <c r="H241" s="19"/>
    </row>
    <row r="242" spans="1:8" outlineLevel="1" x14ac:dyDescent="0.35">
      <c r="A242" s="115" t="s">
        <v>393</v>
      </c>
      <c r="B242" s="115" t="s">
        <v>394</v>
      </c>
      <c r="C242" s="21" t="s">
        <v>390</v>
      </c>
      <c r="H242" s="19"/>
    </row>
    <row r="243" spans="1:8" ht="29" outlineLevel="1" x14ac:dyDescent="0.35">
      <c r="A243" s="115" t="s">
        <v>395</v>
      </c>
      <c r="B243" s="115" t="s">
        <v>396</v>
      </c>
      <c r="C243" s="21" t="s">
        <v>390</v>
      </c>
      <c r="H243" s="19"/>
    </row>
    <row r="244" spans="1:8" outlineLevel="1" x14ac:dyDescent="0.35">
      <c r="A244" s="115" t="s">
        <v>397</v>
      </c>
      <c r="B244" s="115" t="s">
        <v>398</v>
      </c>
      <c r="C244" s="150" t="s">
        <v>399</v>
      </c>
      <c r="D244" s="150" t="s">
        <v>400</v>
      </c>
      <c r="H244" s="19"/>
    </row>
    <row r="245" spans="1:8" outlineLevel="1" x14ac:dyDescent="0.35">
      <c r="A245" s="115" t="s">
        <v>401</v>
      </c>
      <c r="B245" s="115" t="s">
        <v>402</v>
      </c>
      <c r="C245" s="91" t="s">
        <v>403</v>
      </c>
      <c r="H245" s="19"/>
    </row>
    <row r="246" spans="1:8" outlineLevel="1" x14ac:dyDescent="0.35">
      <c r="A246" s="115" t="s">
        <v>404</v>
      </c>
      <c r="B246" s="115" t="s">
        <v>405</v>
      </c>
      <c r="C246" s="21" t="s">
        <v>390</v>
      </c>
      <c r="H246" s="19"/>
    </row>
    <row r="247" spans="1:8" outlineLevel="1" x14ac:dyDescent="0.35">
      <c r="A247" s="115" t="s">
        <v>406</v>
      </c>
      <c r="H247" s="19"/>
    </row>
    <row r="248" spans="1:8" outlineLevel="1" x14ac:dyDescent="0.35">
      <c r="A248" s="115" t="s">
        <v>407</v>
      </c>
      <c r="H248" s="19"/>
    </row>
    <row r="249" spans="1:8" outlineLevel="1" x14ac:dyDescent="0.35">
      <c r="A249" s="115" t="s">
        <v>408</v>
      </c>
      <c r="H249" s="19"/>
    </row>
    <row r="250" spans="1:8" outlineLevel="1" x14ac:dyDescent="0.35">
      <c r="A250" s="115" t="s">
        <v>409</v>
      </c>
      <c r="H250" s="19"/>
    </row>
    <row r="251" spans="1:8" outlineLevel="1" x14ac:dyDescent="0.35">
      <c r="A251" s="115" t="s">
        <v>410</v>
      </c>
      <c r="H251" s="19"/>
    </row>
    <row r="252" spans="1:8" outlineLevel="1" x14ac:dyDescent="0.35">
      <c r="A252" s="115" t="s">
        <v>411</v>
      </c>
      <c r="H252" s="19"/>
    </row>
    <row r="253" spans="1:8" outlineLevel="1" x14ac:dyDescent="0.35">
      <c r="A253" s="115" t="s">
        <v>412</v>
      </c>
      <c r="H253" s="19"/>
    </row>
    <row r="254" spans="1:8" outlineLevel="1" x14ac:dyDescent="0.35">
      <c r="A254" s="115" t="s">
        <v>413</v>
      </c>
      <c r="H254" s="19"/>
    </row>
    <row r="255" spans="1:8" outlineLevel="1" x14ac:dyDescent="0.35">
      <c r="A255" s="115" t="s">
        <v>414</v>
      </c>
      <c r="H255" s="19"/>
    </row>
    <row r="256" spans="1:8" outlineLevel="1" x14ac:dyDescent="0.35">
      <c r="A256" s="115" t="s">
        <v>415</v>
      </c>
      <c r="H256" s="19"/>
    </row>
    <row r="257" spans="1:8" outlineLevel="1" x14ac:dyDescent="0.35">
      <c r="A257" s="115" t="s">
        <v>416</v>
      </c>
      <c r="H257" s="19"/>
    </row>
    <row r="258" spans="1:8" outlineLevel="1" x14ac:dyDescent="0.35">
      <c r="A258" s="115" t="s">
        <v>417</v>
      </c>
      <c r="H258" s="19"/>
    </row>
    <row r="259" spans="1:8" outlineLevel="1" x14ac:dyDescent="0.35">
      <c r="A259" s="115" t="s">
        <v>418</v>
      </c>
      <c r="H259" s="19"/>
    </row>
    <row r="260" spans="1:8" outlineLevel="1" x14ac:dyDescent="0.35">
      <c r="A260" s="115" t="s">
        <v>419</v>
      </c>
      <c r="H260" s="19"/>
    </row>
    <row r="261" spans="1:8" outlineLevel="1" x14ac:dyDescent="0.35">
      <c r="A261" s="115" t="s">
        <v>420</v>
      </c>
      <c r="H261" s="19"/>
    </row>
    <row r="262" spans="1:8" outlineLevel="1" x14ac:dyDescent="0.35">
      <c r="A262" s="115" t="s">
        <v>421</v>
      </c>
      <c r="H262" s="19"/>
    </row>
    <row r="263" spans="1:8" outlineLevel="1" x14ac:dyDescent="0.35">
      <c r="A263" s="115" t="s">
        <v>422</v>
      </c>
      <c r="H263" s="19"/>
    </row>
    <row r="264" spans="1:8" outlineLevel="1" x14ac:dyDescent="0.35">
      <c r="A264" s="115" t="s">
        <v>423</v>
      </c>
      <c r="H264" s="19"/>
    </row>
    <row r="265" spans="1:8" outlineLevel="1" x14ac:dyDescent="0.35">
      <c r="A265" s="115" t="s">
        <v>424</v>
      </c>
      <c r="H265" s="19"/>
    </row>
    <row r="266" spans="1:8" outlineLevel="1" x14ac:dyDescent="0.35">
      <c r="A266" s="115" t="s">
        <v>425</v>
      </c>
      <c r="H266" s="19"/>
    </row>
    <row r="267" spans="1:8" outlineLevel="1" x14ac:dyDescent="0.35">
      <c r="A267" s="115" t="s">
        <v>426</v>
      </c>
      <c r="H267" s="19"/>
    </row>
    <row r="268" spans="1:8" outlineLevel="1" x14ac:dyDescent="0.35">
      <c r="A268" s="115" t="s">
        <v>427</v>
      </c>
      <c r="H268" s="19"/>
    </row>
    <row r="269" spans="1:8" outlineLevel="1" x14ac:dyDescent="0.35">
      <c r="A269" s="115" t="s">
        <v>428</v>
      </c>
      <c r="H269" s="19"/>
    </row>
    <row r="270" spans="1:8" outlineLevel="1" x14ac:dyDescent="0.35">
      <c r="A270" s="115" t="s">
        <v>429</v>
      </c>
      <c r="H270" s="19"/>
    </row>
    <row r="271" spans="1:8" outlineLevel="1" x14ac:dyDescent="0.35">
      <c r="A271" s="115" t="s">
        <v>430</v>
      </c>
      <c r="H271" s="19"/>
    </row>
    <row r="272" spans="1:8" outlineLevel="1" x14ac:dyDescent="0.35">
      <c r="A272" s="115" t="s">
        <v>431</v>
      </c>
      <c r="H272" s="19"/>
    </row>
    <row r="273" spans="1:14" outlineLevel="1" x14ac:dyDescent="0.35">
      <c r="A273" s="115" t="s">
        <v>432</v>
      </c>
      <c r="H273" s="19"/>
    </row>
    <row r="274" spans="1:14" outlineLevel="1" x14ac:dyDescent="0.35">
      <c r="A274" s="115" t="s">
        <v>433</v>
      </c>
      <c r="H274" s="19"/>
    </row>
    <row r="275" spans="1:14" outlineLevel="1" x14ac:dyDescent="0.35">
      <c r="A275" s="115" t="s">
        <v>434</v>
      </c>
      <c r="H275" s="19"/>
    </row>
    <row r="276" spans="1:14" outlineLevel="1" x14ac:dyDescent="0.35">
      <c r="A276" s="115" t="s">
        <v>435</v>
      </c>
      <c r="H276" s="19"/>
    </row>
    <row r="277" spans="1:14" outlineLevel="1" x14ac:dyDescent="0.35">
      <c r="A277" s="115" t="s">
        <v>436</v>
      </c>
      <c r="H277" s="19"/>
    </row>
    <row r="278" spans="1:14" outlineLevel="1" x14ac:dyDescent="0.35">
      <c r="A278" s="115" t="s">
        <v>437</v>
      </c>
      <c r="H278" s="19"/>
    </row>
    <row r="279" spans="1:14" outlineLevel="1" x14ac:dyDescent="0.35">
      <c r="A279" s="115" t="s">
        <v>438</v>
      </c>
      <c r="H279" s="19"/>
    </row>
    <row r="280" spans="1:14" outlineLevel="1" x14ac:dyDescent="0.35">
      <c r="A280" s="115" t="s">
        <v>439</v>
      </c>
      <c r="H280" s="19"/>
    </row>
    <row r="281" spans="1:14" outlineLevel="1" x14ac:dyDescent="0.35">
      <c r="A281" s="115" t="s">
        <v>440</v>
      </c>
      <c r="H281" s="19"/>
    </row>
    <row r="282" spans="1:14" outlineLevel="1" x14ac:dyDescent="0.35">
      <c r="A282" s="115" t="s">
        <v>441</v>
      </c>
      <c r="H282" s="19"/>
    </row>
    <row r="283" spans="1:14" outlineLevel="1" x14ac:dyDescent="0.35">
      <c r="A283" s="115" t="s">
        <v>442</v>
      </c>
      <c r="H283" s="19"/>
    </row>
    <row r="284" spans="1:14" outlineLevel="1" x14ac:dyDescent="0.35">
      <c r="A284" s="115" t="s">
        <v>443</v>
      </c>
      <c r="H284" s="19"/>
    </row>
    <row r="285" spans="1:14" ht="18.5" x14ac:dyDescent="0.35">
      <c r="A285" s="32"/>
      <c r="B285" s="32" t="s">
        <v>444</v>
      </c>
      <c r="C285" s="32" t="s">
        <v>445</v>
      </c>
      <c r="D285" s="32" t="s">
        <v>445</v>
      </c>
      <c r="E285" s="32"/>
      <c r="F285" s="33"/>
      <c r="G285" s="34"/>
      <c r="H285" s="19"/>
      <c r="I285" s="25"/>
      <c r="J285" s="25"/>
      <c r="K285" s="25"/>
      <c r="L285" s="25"/>
      <c r="M285" s="27"/>
    </row>
    <row r="286" spans="1:14" ht="18.5" x14ac:dyDescent="0.35">
      <c r="A286" s="151" t="s">
        <v>446</v>
      </c>
      <c r="B286" s="152"/>
      <c r="C286" s="152"/>
      <c r="D286" s="152"/>
      <c r="E286" s="152"/>
      <c r="F286" s="153"/>
      <c r="G286" s="152"/>
      <c r="H286" s="19"/>
      <c r="I286" s="25"/>
      <c r="J286" s="25"/>
      <c r="K286" s="25"/>
      <c r="L286" s="25"/>
      <c r="M286" s="27"/>
    </row>
    <row r="287" spans="1:14" ht="18.5" x14ac:dyDescent="0.35">
      <c r="A287" s="151" t="s">
        <v>447</v>
      </c>
      <c r="B287" s="152"/>
      <c r="C287" s="152"/>
      <c r="D287" s="152"/>
      <c r="E287" s="152"/>
      <c r="F287" s="153"/>
      <c r="G287" s="152"/>
      <c r="H287" s="19"/>
      <c r="I287" s="25"/>
      <c r="J287" s="25"/>
      <c r="K287" s="25"/>
      <c r="L287" s="25"/>
      <c r="M287" s="27"/>
    </row>
    <row r="288" spans="1:14" x14ac:dyDescent="0.35">
      <c r="A288" s="115" t="s">
        <v>448</v>
      </c>
      <c r="B288" s="138" t="s">
        <v>449</v>
      </c>
      <c r="C288" s="150">
        <f>ROW(B38)</f>
        <v>38</v>
      </c>
      <c r="D288" s="55"/>
      <c r="E288" s="55"/>
      <c r="F288" s="55"/>
      <c r="G288" s="55"/>
      <c r="H288" s="19"/>
      <c r="I288" s="36"/>
      <c r="J288" s="59"/>
      <c r="L288" s="55"/>
      <c r="M288" s="55"/>
      <c r="N288" s="55"/>
    </row>
    <row r="289" spans="1:14" x14ac:dyDescent="0.35">
      <c r="A289" s="115" t="s">
        <v>450</v>
      </c>
      <c r="B289" s="138" t="s">
        <v>451</v>
      </c>
      <c r="C289" s="150">
        <f>ROW(B39)</f>
        <v>39</v>
      </c>
      <c r="E289" s="55"/>
      <c r="F289" s="55"/>
      <c r="H289" s="19"/>
      <c r="I289" s="36"/>
      <c r="J289" s="59"/>
      <c r="L289" s="55"/>
      <c r="M289" s="55"/>
    </row>
    <row r="290" spans="1:14" ht="29" x14ac:dyDescent="0.35">
      <c r="A290" s="115" t="s">
        <v>452</v>
      </c>
      <c r="B290" s="138" t="s">
        <v>453</v>
      </c>
      <c r="C290" s="154" t="s">
        <v>370</v>
      </c>
      <c r="G290" s="60"/>
      <c r="H290" s="19"/>
      <c r="I290" s="36"/>
      <c r="J290" s="59"/>
      <c r="K290" s="59"/>
      <c r="L290" s="60"/>
      <c r="M290" s="55"/>
      <c r="N290" s="60"/>
    </row>
    <row r="291" spans="1:14" x14ac:dyDescent="0.35">
      <c r="A291" s="115" t="s">
        <v>454</v>
      </c>
      <c r="B291" s="138" t="s">
        <v>455</v>
      </c>
      <c r="C291" s="150" t="str">
        <f ca="1">IF(ISREF(INDIRECT("'B1. HTT Mortgage Assets'!A1")),ROW('B1. HTT Mortgage Assets'!B43)&amp;" for Mortgage Assets","")</f>
        <v>43 for Mortgage Assets</v>
      </c>
      <c r="D291" s="150" t="str">
        <f ca="1">IF(ISREF(INDIRECT("'B2. HTT Public Sector Assets'!A1")),ROW(#REF!)&amp; " for Public Sector Assets","")</f>
        <v/>
      </c>
      <c r="E291" s="60"/>
      <c r="F291" s="55"/>
      <c r="H291" s="19"/>
      <c r="I291" s="36"/>
      <c r="J291" s="59"/>
    </row>
    <row r="292" spans="1:14" x14ac:dyDescent="0.35">
      <c r="A292" s="115" t="s">
        <v>456</v>
      </c>
      <c r="B292" s="138" t="s">
        <v>457</v>
      </c>
      <c r="C292" s="150">
        <f>ROW(B52)</f>
        <v>52</v>
      </c>
      <c r="G292" s="60"/>
      <c r="H292" s="19"/>
      <c r="I292" s="36"/>
      <c r="K292" s="59"/>
      <c r="L292" s="60"/>
      <c r="N292" s="60"/>
    </row>
    <row r="293" spans="1:14" x14ac:dyDescent="0.35">
      <c r="A293" s="115" t="s">
        <v>458</v>
      </c>
      <c r="B293" s="138" t="s">
        <v>459</v>
      </c>
      <c r="C293" s="155" t="str">
        <f ca="1">IF(ISREF(INDIRECT("'B1. HTT Mortgage Assets'!A1")),ROW('B1. HTT Mortgage Assets'!B186)&amp;" for Residential Mortgage Assets","")</f>
        <v>186 for Residential Mortgage Assets</v>
      </c>
      <c r="D293" s="150" t="str">
        <f ca="1">IF(ISREF(INDIRECT("'B1. HTT Mortgage Assets'!A1")),ROW('B1. HTT Mortgage Assets'!B424 )&amp; " for Commercial Mortgage Assets","")</f>
        <v>424 for Commercial Mortgage Assets</v>
      </c>
      <c r="E293" s="60"/>
      <c r="F293" s="150" t="str">
        <f ca="1">IF(ISREF(INDIRECT("'B2. HTT Public Sector Assets'!A1")),ROW(#REF!)&amp; " for Public Sector Assets","")</f>
        <v/>
      </c>
      <c r="G293" s="150" t="str">
        <f ca="1">IF(ISREF(INDIRECT("'B3. HTT Shipping Assets'!A1")),ROW(#REF!)&amp; " for Shipping Assets","")</f>
        <v/>
      </c>
      <c r="H293" s="19"/>
      <c r="I293" s="36"/>
      <c r="M293" s="60"/>
    </row>
    <row r="294" spans="1:14" x14ac:dyDescent="0.35">
      <c r="A294" s="115" t="s">
        <v>460</v>
      </c>
      <c r="B294" s="138" t="s">
        <v>461</v>
      </c>
      <c r="C294" s="155" t="s">
        <v>462</v>
      </c>
      <c r="H294" s="19"/>
      <c r="I294" s="36"/>
      <c r="J294" s="59"/>
      <c r="M294" s="60"/>
    </row>
    <row r="295" spans="1:14" x14ac:dyDescent="0.35">
      <c r="A295" s="115" t="s">
        <v>463</v>
      </c>
      <c r="B295" s="138" t="s">
        <v>464</v>
      </c>
      <c r="C295" s="150" t="str">
        <f ca="1">IF(ISREF(INDIRECT("'B1. HTT Mortgage Assets'!A1")),ROW('B1. HTT Mortgage Assets'!B149)&amp;" for Mortgage Assets","")</f>
        <v>149 for Mortgage Assets</v>
      </c>
      <c r="D295" s="150" t="str">
        <f ca="1">IF(ISREF(INDIRECT("'B2. HTT Public Sector Assets'!A1")),ROW(#REF!)&amp;" for Public Sector Assets","")</f>
        <v/>
      </c>
      <c r="F295" s="150" t="str">
        <f ca="1">IF(ISREF(INDIRECT("'B3. HTT Shipping Assets'!A1")),ROW(#REF!)&amp;" for Shipping Assets","")</f>
        <v/>
      </c>
      <c r="H295" s="19"/>
      <c r="I295" s="36"/>
      <c r="J295" s="59"/>
      <c r="L295" s="60"/>
      <c r="M295" s="60"/>
    </row>
    <row r="296" spans="1:14" x14ac:dyDescent="0.35">
      <c r="A296" s="115" t="s">
        <v>465</v>
      </c>
      <c r="B296" s="138" t="s">
        <v>466</v>
      </c>
      <c r="C296" s="150">
        <f>ROW(B111)</f>
        <v>111</v>
      </c>
      <c r="F296" s="60"/>
      <c r="H296" s="19"/>
      <c r="I296" s="36"/>
      <c r="J296" s="59"/>
      <c r="L296" s="60"/>
      <c r="M296" s="60"/>
    </row>
    <row r="297" spans="1:14" x14ac:dyDescent="0.35">
      <c r="A297" s="115" t="s">
        <v>467</v>
      </c>
      <c r="B297" s="138" t="s">
        <v>468</v>
      </c>
      <c r="C297" s="150">
        <f>ROW(B163)</f>
        <v>163</v>
      </c>
      <c r="E297" s="60"/>
      <c r="F297" s="60"/>
      <c r="H297" s="19"/>
      <c r="J297" s="59"/>
      <c r="L297" s="60"/>
    </row>
    <row r="298" spans="1:14" x14ac:dyDescent="0.35">
      <c r="A298" s="115" t="s">
        <v>469</v>
      </c>
      <c r="B298" s="138" t="s">
        <v>470</v>
      </c>
      <c r="C298" s="150">
        <f>ROW(B137)</f>
        <v>137</v>
      </c>
      <c r="E298" s="60"/>
      <c r="F298" s="60"/>
      <c r="H298" s="19"/>
      <c r="I298" s="36"/>
      <c r="J298" s="59"/>
      <c r="L298" s="60"/>
    </row>
    <row r="299" spans="1:14" x14ac:dyDescent="0.35">
      <c r="A299" s="115" t="s">
        <v>471</v>
      </c>
      <c r="B299" s="138" t="s">
        <v>472</v>
      </c>
      <c r="C299" s="91"/>
      <c r="E299" s="60"/>
      <c r="H299" s="19"/>
      <c r="I299" s="36"/>
      <c r="J299" s="21" t="s">
        <v>473</v>
      </c>
      <c r="L299" s="60"/>
    </row>
    <row r="300" spans="1:14" x14ac:dyDescent="0.35">
      <c r="A300" s="115" t="s">
        <v>474</v>
      </c>
      <c r="B300" s="138" t="s">
        <v>475</v>
      </c>
      <c r="C300" s="150" t="s">
        <v>476</v>
      </c>
      <c r="D300" s="150" t="s">
        <v>477</v>
      </c>
      <c r="E300" s="60"/>
      <c r="F300" s="150" t="s">
        <v>478</v>
      </c>
      <c r="H300" s="19"/>
      <c r="I300" s="36"/>
      <c r="J300" s="21" t="s">
        <v>479</v>
      </c>
      <c r="K300" s="59"/>
      <c r="L300" s="60"/>
    </row>
    <row r="301" spans="1:14" outlineLevel="1" x14ac:dyDescent="0.35">
      <c r="A301" s="115" t="s">
        <v>480</v>
      </c>
      <c r="B301" s="138" t="s">
        <v>481</v>
      </c>
      <c r="C301" s="150" t="s">
        <v>482</v>
      </c>
      <c r="H301" s="19"/>
      <c r="I301" s="36"/>
      <c r="J301" s="21" t="s">
        <v>483</v>
      </c>
      <c r="K301" s="59"/>
      <c r="L301" s="60"/>
    </row>
    <row r="302" spans="1:14" outlineLevel="1" x14ac:dyDescent="0.35">
      <c r="A302" s="115" t="s">
        <v>484</v>
      </c>
      <c r="B302" s="138" t="s">
        <v>485</v>
      </c>
      <c r="C302" s="150" t="str">
        <f>ROW('C. HTT Harmonised Glossary'!B18)&amp;" for Harmonised Glossary"</f>
        <v>18 for Harmonised Glossary</v>
      </c>
      <c r="H302" s="19"/>
      <c r="I302" s="36"/>
      <c r="J302" s="21" t="s">
        <v>486</v>
      </c>
      <c r="K302" s="59"/>
      <c r="L302" s="60"/>
    </row>
    <row r="303" spans="1:14" outlineLevel="1" x14ac:dyDescent="0.35">
      <c r="A303" s="115" t="s">
        <v>487</v>
      </c>
      <c r="B303" s="138" t="s">
        <v>488</v>
      </c>
      <c r="C303" s="150">
        <f>ROW(B65)</f>
        <v>65</v>
      </c>
      <c r="H303" s="19"/>
      <c r="I303" s="36"/>
      <c r="J303" s="59"/>
      <c r="K303" s="59"/>
      <c r="L303" s="60"/>
    </row>
    <row r="304" spans="1:14" outlineLevel="1" x14ac:dyDescent="0.35">
      <c r="A304" s="115" t="s">
        <v>489</v>
      </c>
      <c r="B304" s="138" t="s">
        <v>490</v>
      </c>
      <c r="C304" s="150">
        <f>ROW(B88)</f>
        <v>88</v>
      </c>
      <c r="H304" s="19"/>
      <c r="I304" s="36"/>
      <c r="J304" s="59"/>
      <c r="K304" s="59"/>
      <c r="L304" s="60"/>
    </row>
    <row r="305" spans="1:14" outlineLevel="1" x14ac:dyDescent="0.35">
      <c r="A305" s="115" t="s">
        <v>491</v>
      </c>
      <c r="B305" s="138" t="s">
        <v>492</v>
      </c>
      <c r="C305" s="150" t="s">
        <v>493</v>
      </c>
      <c r="E305" s="60"/>
      <c r="H305" s="19"/>
      <c r="I305" s="36"/>
      <c r="J305" s="59"/>
      <c r="K305" s="59"/>
      <c r="L305" s="60"/>
      <c r="N305" s="49"/>
    </row>
    <row r="306" spans="1:14" outlineLevel="1" x14ac:dyDescent="0.35">
      <c r="A306" s="115" t="s">
        <v>494</v>
      </c>
      <c r="B306" s="138" t="s">
        <v>495</v>
      </c>
      <c r="C306" s="150">
        <v>44</v>
      </c>
      <c r="E306" s="60"/>
      <c r="H306" s="19"/>
      <c r="I306" s="36"/>
      <c r="J306" s="59"/>
      <c r="K306" s="59"/>
      <c r="L306" s="60"/>
      <c r="N306" s="49"/>
    </row>
    <row r="307" spans="1:14" outlineLevel="1" x14ac:dyDescent="0.35">
      <c r="A307" s="115" t="s">
        <v>496</v>
      </c>
      <c r="B307" s="138" t="s">
        <v>497</v>
      </c>
      <c r="C307" s="150" t="str">
        <f ca="1">IF(ISREF(INDIRECT("'B1. HTT Mortgage Assets'!A1")),ROW('B1. HTT Mortgage Assets'!B179)&amp; " for Mortgage Assets","")</f>
        <v>179 for Mortgage Assets</v>
      </c>
      <c r="D307" s="150" t="str">
        <f ca="1">IF(ISREF(INDIRECT("'B2. HTT Public Sector Assets'!A1")),ROW(#REF!)&amp; " for Public Sector Assets","")</f>
        <v/>
      </c>
      <c r="E307" s="60"/>
      <c r="F307" s="150" t="str">
        <f ca="1">IF(ISREF(INDIRECT("'B3. HTT Shipping Assets'!A1")),ROW(#REF!)&amp; " for Shipping Assets","")</f>
        <v/>
      </c>
      <c r="H307" s="19"/>
      <c r="I307" s="36"/>
      <c r="J307" s="59"/>
      <c r="K307" s="59"/>
      <c r="L307" s="60"/>
      <c r="N307" s="49"/>
    </row>
    <row r="308" spans="1:14" outlineLevel="1" x14ac:dyDescent="0.35">
      <c r="A308" s="115" t="s">
        <v>498</v>
      </c>
      <c r="B308" s="36"/>
      <c r="E308" s="60"/>
      <c r="H308" s="19"/>
      <c r="I308" s="36"/>
      <c r="J308" s="59"/>
      <c r="K308" s="59"/>
      <c r="L308" s="60"/>
      <c r="N308" s="49"/>
    </row>
    <row r="309" spans="1:14" outlineLevel="1" x14ac:dyDescent="0.35">
      <c r="A309" s="115" t="s">
        <v>499</v>
      </c>
      <c r="E309" s="60"/>
      <c r="H309" s="19"/>
      <c r="I309" s="36"/>
      <c r="J309" s="59"/>
      <c r="K309" s="59"/>
      <c r="L309" s="60"/>
      <c r="N309" s="49"/>
    </row>
    <row r="310" spans="1:14" outlineLevel="1" x14ac:dyDescent="0.35">
      <c r="A310" s="115" t="s">
        <v>500</v>
      </c>
      <c r="H310" s="19"/>
      <c r="N310" s="49"/>
    </row>
    <row r="311" spans="1:14" ht="37" x14ac:dyDescent="0.35">
      <c r="A311" s="33"/>
      <c r="B311" s="32" t="s">
        <v>30</v>
      </c>
      <c r="C311" s="33"/>
      <c r="D311" s="33"/>
      <c r="E311" s="33"/>
      <c r="F311" s="33"/>
      <c r="G311" s="34"/>
      <c r="H311" s="19"/>
      <c r="I311" s="25"/>
      <c r="J311" s="27"/>
      <c r="K311" s="27"/>
      <c r="L311" s="27"/>
      <c r="M311" s="27"/>
      <c r="N311" s="49"/>
    </row>
    <row r="312" spans="1:14" x14ac:dyDescent="0.35">
      <c r="A312" s="115" t="s">
        <v>501</v>
      </c>
      <c r="B312" s="119" t="s">
        <v>502</v>
      </c>
      <c r="C312" s="21">
        <v>0</v>
      </c>
      <c r="H312" s="19"/>
      <c r="I312" s="44"/>
      <c r="J312" s="59"/>
      <c r="N312" s="49"/>
    </row>
    <row r="313" spans="1:14" outlineLevel="1" x14ac:dyDescent="0.35">
      <c r="A313" s="115" t="s">
        <v>503</v>
      </c>
      <c r="B313" s="119" t="s">
        <v>504</v>
      </c>
      <c r="C313" s="80">
        <v>68.400000000000006</v>
      </c>
      <c r="H313" s="19"/>
      <c r="I313" s="44"/>
      <c r="J313" s="59"/>
      <c r="N313" s="49"/>
    </row>
    <row r="314" spans="1:14" outlineLevel="1" x14ac:dyDescent="0.35">
      <c r="A314" s="115" t="s">
        <v>505</v>
      </c>
      <c r="B314" s="119" t="s">
        <v>506</v>
      </c>
      <c r="C314" s="21">
        <v>0</v>
      </c>
      <c r="H314" s="19"/>
      <c r="I314" s="44"/>
      <c r="J314" s="59"/>
      <c r="N314" s="49"/>
    </row>
    <row r="315" spans="1:14" outlineLevel="1" x14ac:dyDescent="0.35">
      <c r="A315" s="115" t="s">
        <v>507</v>
      </c>
      <c r="B315" s="44"/>
      <c r="C315" s="59"/>
      <c r="H315" s="19"/>
      <c r="I315" s="44"/>
      <c r="J315" s="59"/>
      <c r="N315" s="49"/>
    </row>
    <row r="316" spans="1:14" outlineLevel="1" x14ac:dyDescent="0.35">
      <c r="A316" s="115" t="s">
        <v>508</v>
      </c>
      <c r="B316" s="44"/>
      <c r="C316" s="59"/>
      <c r="H316" s="19"/>
      <c r="I316" s="44"/>
      <c r="J316" s="59"/>
      <c r="N316" s="49"/>
    </row>
    <row r="317" spans="1:14" outlineLevel="1" x14ac:dyDescent="0.35">
      <c r="A317" s="115" t="s">
        <v>509</v>
      </c>
      <c r="B317" s="44"/>
      <c r="C317" s="59"/>
      <c r="H317" s="19"/>
      <c r="I317" s="44"/>
      <c r="J317" s="59"/>
      <c r="N317" s="49"/>
    </row>
    <row r="318" spans="1:14" outlineLevel="1" x14ac:dyDescent="0.35">
      <c r="A318" s="115" t="s">
        <v>510</v>
      </c>
      <c r="B318" s="44"/>
      <c r="C318" s="59"/>
      <c r="H318" s="19"/>
      <c r="I318" s="44"/>
      <c r="J318" s="59"/>
      <c r="N318" s="49"/>
    </row>
    <row r="319" spans="1:14" ht="18.5" x14ac:dyDescent="0.35">
      <c r="A319" s="33"/>
      <c r="B319" s="32" t="s">
        <v>31</v>
      </c>
      <c r="C319" s="33"/>
      <c r="D319" s="33"/>
      <c r="E319" s="33"/>
      <c r="F319" s="33"/>
      <c r="G319" s="34"/>
      <c r="H319" s="19"/>
      <c r="I319" s="25"/>
      <c r="J319" s="27"/>
      <c r="K319" s="27"/>
      <c r="L319" s="27"/>
      <c r="M319" s="27"/>
      <c r="N319" s="49"/>
    </row>
    <row r="320" spans="1:14" ht="15" customHeight="1" outlineLevel="1" x14ac:dyDescent="0.35">
      <c r="A320" s="40"/>
      <c r="B320" s="41" t="s">
        <v>511</v>
      </c>
      <c r="C320" s="40"/>
      <c r="D320" s="40"/>
      <c r="E320" s="42"/>
      <c r="F320" s="43"/>
      <c r="G320" s="43"/>
      <c r="H320" s="19"/>
      <c r="L320" s="19"/>
      <c r="M320" s="19"/>
      <c r="N320" s="49"/>
    </row>
    <row r="321" spans="1:14" outlineLevel="1" x14ac:dyDescent="0.35">
      <c r="A321" s="115" t="s">
        <v>512</v>
      </c>
      <c r="B321" s="138" t="s">
        <v>513</v>
      </c>
      <c r="C321" s="36" t="s">
        <v>514</v>
      </c>
      <c r="H321" s="19"/>
      <c r="I321" s="49"/>
      <c r="J321" s="49"/>
      <c r="K321" s="49"/>
      <c r="L321" s="49"/>
      <c r="M321" s="49"/>
      <c r="N321" s="49"/>
    </row>
    <row r="322" spans="1:14" outlineLevel="1" x14ac:dyDescent="0.35">
      <c r="A322" s="115" t="s">
        <v>515</v>
      </c>
      <c r="B322" s="138" t="s">
        <v>516</v>
      </c>
      <c r="C322" s="36" t="s">
        <v>514</v>
      </c>
      <c r="H322" s="19"/>
      <c r="I322" s="49"/>
      <c r="J322" s="49"/>
      <c r="K322" s="49"/>
      <c r="L322" s="49"/>
      <c r="M322" s="49"/>
      <c r="N322" s="49"/>
    </row>
    <row r="323" spans="1:14" outlineLevel="1" x14ac:dyDescent="0.35">
      <c r="A323" s="115" t="s">
        <v>517</v>
      </c>
      <c r="B323" s="138" t="s">
        <v>518</v>
      </c>
      <c r="C323" s="36" t="s">
        <v>37</v>
      </c>
      <c r="H323" s="19"/>
      <c r="I323" s="49"/>
      <c r="J323" s="49"/>
      <c r="K323" s="49"/>
      <c r="L323" s="49"/>
      <c r="M323" s="49"/>
      <c r="N323" s="49"/>
    </row>
    <row r="324" spans="1:14" outlineLevel="1" x14ac:dyDescent="0.35">
      <c r="A324" s="115" t="s">
        <v>519</v>
      </c>
      <c r="B324" s="138" t="s">
        <v>520</v>
      </c>
      <c r="C324" s="21" t="s">
        <v>521</v>
      </c>
      <c r="H324" s="19"/>
      <c r="I324" s="49"/>
      <c r="J324" s="49"/>
      <c r="K324" s="49"/>
      <c r="L324" s="49"/>
      <c r="M324" s="49"/>
      <c r="N324" s="49"/>
    </row>
    <row r="325" spans="1:14" outlineLevel="1" x14ac:dyDescent="0.35">
      <c r="A325" s="115" t="s">
        <v>522</v>
      </c>
      <c r="B325" s="138" t="s">
        <v>523</v>
      </c>
      <c r="C325" s="21" t="s">
        <v>200</v>
      </c>
      <c r="H325" s="19"/>
      <c r="I325" s="49"/>
      <c r="J325" s="49"/>
      <c r="K325" s="49"/>
      <c r="L325" s="49"/>
      <c r="M325" s="49"/>
      <c r="N325" s="49"/>
    </row>
    <row r="326" spans="1:14" outlineLevel="1" x14ac:dyDescent="0.35">
      <c r="A326" s="115" t="s">
        <v>524</v>
      </c>
      <c r="B326" s="138" t="s">
        <v>525</v>
      </c>
      <c r="C326" s="21" t="s">
        <v>37</v>
      </c>
      <c r="H326" s="19"/>
      <c r="I326" s="49"/>
      <c r="J326" s="49"/>
      <c r="K326" s="49"/>
      <c r="L326" s="49"/>
      <c r="M326" s="49"/>
      <c r="N326" s="49"/>
    </row>
    <row r="327" spans="1:14" outlineLevel="1" x14ac:dyDescent="0.35">
      <c r="A327" s="115" t="s">
        <v>526</v>
      </c>
      <c r="B327" s="138" t="s">
        <v>527</v>
      </c>
      <c r="C327" s="21" t="s">
        <v>200</v>
      </c>
      <c r="H327" s="19"/>
      <c r="I327" s="49"/>
      <c r="J327" s="49"/>
      <c r="K327" s="49"/>
      <c r="L327" s="49"/>
      <c r="M327" s="49"/>
      <c r="N327" s="49"/>
    </row>
    <row r="328" spans="1:14" outlineLevel="1" x14ac:dyDescent="0.35">
      <c r="A328" s="115" t="s">
        <v>528</v>
      </c>
      <c r="B328" s="138" t="s">
        <v>529</v>
      </c>
      <c r="C328" s="21" t="s">
        <v>530</v>
      </c>
      <c r="H328" s="19"/>
      <c r="I328" s="49"/>
      <c r="J328" s="49"/>
      <c r="K328" s="49"/>
      <c r="L328" s="49"/>
      <c r="M328" s="49"/>
      <c r="N328" s="49"/>
    </row>
    <row r="329" spans="1:14" outlineLevel="1" x14ac:dyDescent="0.35">
      <c r="A329" s="115" t="s">
        <v>531</v>
      </c>
      <c r="B329" s="138" t="s">
        <v>532</v>
      </c>
      <c r="C329" s="21" t="s">
        <v>37</v>
      </c>
      <c r="H329" s="19"/>
      <c r="I329" s="49"/>
      <c r="J329" s="49"/>
      <c r="K329" s="49"/>
      <c r="L329" s="49"/>
      <c r="M329" s="49"/>
      <c r="N329" s="49"/>
    </row>
    <row r="330" spans="1:14" outlineLevel="1" x14ac:dyDescent="0.35">
      <c r="A330" s="115" t="s">
        <v>533</v>
      </c>
      <c r="B330" s="48" t="s">
        <v>534</v>
      </c>
      <c r="H330" s="19"/>
      <c r="I330" s="49"/>
      <c r="J330" s="49"/>
      <c r="K330" s="49"/>
      <c r="L330" s="49"/>
      <c r="M330" s="49"/>
      <c r="N330" s="49"/>
    </row>
    <row r="331" spans="1:14" outlineLevel="1" x14ac:dyDescent="0.35">
      <c r="A331" s="115" t="s">
        <v>535</v>
      </c>
      <c r="B331" s="48" t="s">
        <v>534</v>
      </c>
      <c r="H331" s="19"/>
      <c r="I331" s="49"/>
      <c r="J331" s="49"/>
      <c r="K331" s="49"/>
      <c r="L331" s="49"/>
      <c r="M331" s="49"/>
      <c r="N331" s="49"/>
    </row>
    <row r="332" spans="1:14" outlineLevel="1" x14ac:dyDescent="0.35">
      <c r="A332" s="115" t="s">
        <v>536</v>
      </c>
      <c r="B332" s="48" t="s">
        <v>534</v>
      </c>
      <c r="H332" s="19"/>
      <c r="I332" s="49"/>
      <c r="J332" s="49"/>
      <c r="K332" s="49"/>
      <c r="L332" s="49"/>
      <c r="M332" s="49"/>
      <c r="N332" s="49"/>
    </row>
    <row r="333" spans="1:14" outlineLevel="1" x14ac:dyDescent="0.35">
      <c r="A333" s="115" t="s">
        <v>537</v>
      </c>
      <c r="B333" s="48" t="s">
        <v>534</v>
      </c>
      <c r="H333" s="19"/>
      <c r="I333" s="49"/>
      <c r="J333" s="49"/>
      <c r="K333" s="49"/>
      <c r="L333" s="49"/>
      <c r="M333" s="49"/>
      <c r="N333" s="49"/>
    </row>
    <row r="334" spans="1:14" outlineLevel="1" x14ac:dyDescent="0.35">
      <c r="A334" s="115" t="s">
        <v>538</v>
      </c>
      <c r="B334" s="48" t="s">
        <v>534</v>
      </c>
      <c r="H334" s="19"/>
      <c r="I334" s="49"/>
      <c r="J334" s="49"/>
      <c r="K334" s="49"/>
      <c r="L334" s="49"/>
      <c r="M334" s="49"/>
      <c r="N334" s="49"/>
    </row>
    <row r="335" spans="1:14" outlineLevel="1" x14ac:dyDescent="0.35">
      <c r="A335" s="115" t="s">
        <v>539</v>
      </c>
      <c r="B335" s="48" t="s">
        <v>534</v>
      </c>
      <c r="H335" s="19"/>
      <c r="I335" s="49"/>
      <c r="J335" s="49"/>
      <c r="K335" s="49"/>
      <c r="L335" s="49"/>
      <c r="M335" s="49"/>
      <c r="N335" s="49"/>
    </row>
    <row r="336" spans="1:14" outlineLevel="1" x14ac:dyDescent="0.35">
      <c r="A336" s="115" t="s">
        <v>540</v>
      </c>
      <c r="B336" s="48" t="s">
        <v>534</v>
      </c>
      <c r="H336" s="19"/>
      <c r="I336" s="49"/>
      <c r="J336" s="49"/>
      <c r="K336" s="49"/>
      <c r="L336" s="49"/>
      <c r="M336" s="49"/>
      <c r="N336" s="49"/>
    </row>
    <row r="337" spans="1:14" outlineLevel="1" x14ac:dyDescent="0.35">
      <c r="A337" s="115" t="s">
        <v>541</v>
      </c>
      <c r="B337" s="48" t="s">
        <v>534</v>
      </c>
      <c r="H337" s="19"/>
      <c r="I337" s="49"/>
      <c r="J337" s="49"/>
      <c r="K337" s="49"/>
      <c r="L337" s="49"/>
      <c r="M337" s="49"/>
      <c r="N337" s="49"/>
    </row>
    <row r="338" spans="1:14" outlineLevel="1" x14ac:dyDescent="0.35">
      <c r="A338" s="115" t="s">
        <v>542</v>
      </c>
      <c r="B338" s="48" t="s">
        <v>534</v>
      </c>
      <c r="H338" s="19"/>
      <c r="I338" s="49"/>
      <c r="J338" s="49"/>
      <c r="K338" s="49"/>
      <c r="L338" s="49"/>
      <c r="M338" s="49"/>
      <c r="N338" s="49"/>
    </row>
    <row r="339" spans="1:14" outlineLevel="1" x14ac:dyDescent="0.35">
      <c r="A339" s="115" t="s">
        <v>543</v>
      </c>
      <c r="B339" s="48" t="s">
        <v>534</v>
      </c>
      <c r="H339" s="19"/>
      <c r="I339" s="49"/>
      <c r="J339" s="49"/>
      <c r="K339" s="49"/>
      <c r="L339" s="49"/>
      <c r="M339" s="49"/>
      <c r="N339" s="49"/>
    </row>
    <row r="340" spans="1:14" outlineLevel="1" x14ac:dyDescent="0.35">
      <c r="A340" s="115" t="s">
        <v>544</v>
      </c>
      <c r="B340" s="48" t="s">
        <v>534</v>
      </c>
      <c r="H340" s="19"/>
      <c r="I340" s="49"/>
      <c r="J340" s="49"/>
      <c r="K340" s="49"/>
      <c r="L340" s="49"/>
      <c r="M340" s="49"/>
      <c r="N340" s="49"/>
    </row>
    <row r="341" spans="1:14" outlineLevel="1" x14ac:dyDescent="0.35">
      <c r="A341" s="115" t="s">
        <v>545</v>
      </c>
      <c r="B341" s="48" t="s">
        <v>534</v>
      </c>
      <c r="H341" s="19"/>
      <c r="I341" s="49"/>
      <c r="J341" s="49"/>
      <c r="K341" s="49"/>
      <c r="L341" s="49"/>
      <c r="M341" s="49"/>
      <c r="N341" s="49"/>
    </row>
    <row r="342" spans="1:14" outlineLevel="1" x14ac:dyDescent="0.35">
      <c r="A342" s="115" t="s">
        <v>546</v>
      </c>
      <c r="B342" s="48" t="s">
        <v>534</v>
      </c>
      <c r="H342" s="19"/>
      <c r="I342" s="49"/>
      <c r="J342" s="49"/>
      <c r="K342" s="49"/>
      <c r="L342" s="49"/>
      <c r="M342" s="49"/>
      <c r="N342" s="49"/>
    </row>
    <row r="343" spans="1:14" outlineLevel="1" x14ac:dyDescent="0.35">
      <c r="A343" s="115" t="s">
        <v>547</v>
      </c>
      <c r="B343" s="48" t="s">
        <v>534</v>
      </c>
      <c r="H343" s="19"/>
      <c r="I343" s="49"/>
      <c r="J343" s="49"/>
      <c r="K343" s="49"/>
      <c r="L343" s="49"/>
      <c r="M343" s="49"/>
      <c r="N343" s="49"/>
    </row>
    <row r="344" spans="1:14" outlineLevel="1" x14ac:dyDescent="0.35">
      <c r="A344" s="115" t="s">
        <v>548</v>
      </c>
      <c r="B344" s="48" t="s">
        <v>534</v>
      </c>
      <c r="H344" s="19"/>
      <c r="I344" s="49"/>
      <c r="J344" s="49"/>
      <c r="K344" s="49"/>
      <c r="L344" s="49"/>
      <c r="M344" s="49"/>
      <c r="N344" s="49"/>
    </row>
    <row r="345" spans="1:14" outlineLevel="1" x14ac:dyDescent="0.35">
      <c r="A345" s="115" t="s">
        <v>549</v>
      </c>
      <c r="B345" s="48" t="s">
        <v>534</v>
      </c>
      <c r="H345" s="19"/>
      <c r="I345" s="49"/>
      <c r="J345" s="49"/>
      <c r="K345" s="49"/>
      <c r="L345" s="49"/>
      <c r="M345" s="49"/>
      <c r="N345" s="49"/>
    </row>
    <row r="346" spans="1:14" outlineLevel="1" x14ac:dyDescent="0.35">
      <c r="A346" s="115" t="s">
        <v>550</v>
      </c>
      <c r="B346" s="48" t="s">
        <v>534</v>
      </c>
      <c r="H346" s="19"/>
      <c r="I346" s="49"/>
      <c r="J346" s="49"/>
      <c r="K346" s="49"/>
      <c r="L346" s="49"/>
      <c r="M346" s="49"/>
      <c r="N346" s="49"/>
    </row>
    <row r="347" spans="1:14" outlineLevel="1" x14ac:dyDescent="0.35">
      <c r="A347" s="115" t="s">
        <v>551</v>
      </c>
      <c r="B347" s="48" t="s">
        <v>534</v>
      </c>
      <c r="H347" s="19"/>
      <c r="I347" s="49"/>
      <c r="J347" s="49"/>
      <c r="K347" s="49"/>
      <c r="L347" s="49"/>
      <c r="M347" s="49"/>
      <c r="N347" s="49"/>
    </row>
    <row r="348" spans="1:14" outlineLevel="1" x14ac:dyDescent="0.35">
      <c r="A348" s="115" t="s">
        <v>552</v>
      </c>
      <c r="B348" s="48" t="s">
        <v>534</v>
      </c>
      <c r="H348" s="19"/>
      <c r="I348" s="49"/>
      <c r="J348" s="49"/>
      <c r="K348" s="49"/>
      <c r="L348" s="49"/>
      <c r="M348" s="49"/>
      <c r="N348" s="49"/>
    </row>
    <row r="349" spans="1:14" outlineLevel="1" x14ac:dyDescent="0.35">
      <c r="A349" s="115" t="s">
        <v>553</v>
      </c>
      <c r="B349" s="48" t="s">
        <v>534</v>
      </c>
      <c r="H349" s="19"/>
      <c r="I349" s="49"/>
      <c r="J349" s="49"/>
      <c r="K349" s="49"/>
      <c r="L349" s="49"/>
      <c r="M349" s="49"/>
      <c r="N349" s="49"/>
    </row>
    <row r="350" spans="1:14" outlineLevel="1" x14ac:dyDescent="0.35">
      <c r="A350" s="115" t="s">
        <v>554</v>
      </c>
      <c r="B350" s="48" t="s">
        <v>534</v>
      </c>
      <c r="H350" s="19"/>
      <c r="I350" s="49"/>
      <c r="J350" s="49"/>
      <c r="K350" s="49"/>
      <c r="L350" s="49"/>
      <c r="M350" s="49"/>
      <c r="N350" s="49"/>
    </row>
    <row r="351" spans="1:14" outlineLevel="1" x14ac:dyDescent="0.35">
      <c r="A351" s="115" t="s">
        <v>555</v>
      </c>
      <c r="B351" s="48" t="s">
        <v>534</v>
      </c>
      <c r="H351" s="19"/>
      <c r="I351" s="49"/>
      <c r="J351" s="49"/>
      <c r="K351" s="49"/>
      <c r="L351" s="49"/>
      <c r="M351" s="49"/>
      <c r="N351" s="49"/>
    </row>
    <row r="352" spans="1:14" outlineLevel="1" x14ac:dyDescent="0.35">
      <c r="A352" s="115" t="s">
        <v>556</v>
      </c>
      <c r="B352" s="48" t="s">
        <v>534</v>
      </c>
      <c r="H352" s="19"/>
      <c r="I352" s="49"/>
      <c r="J352" s="49"/>
      <c r="K352" s="49"/>
      <c r="L352" s="49"/>
      <c r="M352" s="49"/>
      <c r="N352" s="49"/>
    </row>
    <row r="353" spans="1:14" outlineLevel="1" x14ac:dyDescent="0.35">
      <c r="A353" s="115" t="s">
        <v>557</v>
      </c>
      <c r="B353" s="48" t="s">
        <v>534</v>
      </c>
      <c r="H353" s="19"/>
      <c r="I353" s="49"/>
      <c r="J353" s="49"/>
      <c r="K353" s="49"/>
      <c r="L353" s="49"/>
      <c r="M353" s="49"/>
      <c r="N353" s="49"/>
    </row>
    <row r="354" spans="1:14" outlineLevel="1" x14ac:dyDescent="0.35">
      <c r="A354" s="115" t="s">
        <v>558</v>
      </c>
      <c r="B354" s="48" t="s">
        <v>534</v>
      </c>
      <c r="H354" s="19"/>
      <c r="I354" s="49"/>
      <c r="J354" s="49"/>
      <c r="K354" s="49"/>
      <c r="L354" s="49"/>
      <c r="M354" s="49"/>
      <c r="N354" s="49"/>
    </row>
    <row r="355" spans="1:14" outlineLevel="1" x14ac:dyDescent="0.35">
      <c r="A355" s="115" t="s">
        <v>559</v>
      </c>
      <c r="B355" s="48" t="s">
        <v>534</v>
      </c>
      <c r="H355" s="19"/>
      <c r="I355" s="49"/>
      <c r="J355" s="49"/>
      <c r="K355" s="49"/>
      <c r="L355" s="49"/>
      <c r="M355" s="49"/>
      <c r="N355" s="49"/>
    </row>
    <row r="356" spans="1:14" outlineLevel="1" x14ac:dyDescent="0.35">
      <c r="A356" s="115" t="s">
        <v>560</v>
      </c>
      <c r="B356" s="48" t="s">
        <v>534</v>
      </c>
      <c r="H356" s="19"/>
      <c r="I356" s="49"/>
      <c r="J356" s="49"/>
      <c r="K356" s="49"/>
      <c r="L356" s="49"/>
      <c r="M356" s="49"/>
      <c r="N356" s="49"/>
    </row>
    <row r="357" spans="1:14" outlineLevel="1" x14ac:dyDescent="0.35">
      <c r="A357" s="115" t="s">
        <v>561</v>
      </c>
      <c r="B357" s="48" t="s">
        <v>534</v>
      </c>
      <c r="H357" s="19"/>
      <c r="I357" s="49"/>
      <c r="J357" s="49"/>
      <c r="K357" s="49"/>
      <c r="L357" s="49"/>
      <c r="M357" s="49"/>
      <c r="N357" s="49"/>
    </row>
    <row r="358" spans="1:14" outlineLevel="1" x14ac:dyDescent="0.35">
      <c r="A358" s="115" t="s">
        <v>562</v>
      </c>
      <c r="B358" s="48" t="s">
        <v>534</v>
      </c>
      <c r="H358" s="19"/>
      <c r="I358" s="49"/>
      <c r="J358" s="49"/>
      <c r="K358" s="49"/>
      <c r="L358" s="49"/>
      <c r="M358" s="49"/>
      <c r="N358" s="49"/>
    </row>
    <row r="359" spans="1:14" outlineLevel="1" x14ac:dyDescent="0.35">
      <c r="A359" s="115" t="s">
        <v>563</v>
      </c>
      <c r="B359" s="48" t="s">
        <v>534</v>
      </c>
      <c r="H359" s="19"/>
      <c r="I359" s="49"/>
      <c r="J359" s="49"/>
      <c r="K359" s="49"/>
      <c r="L359" s="49"/>
      <c r="M359" s="49"/>
      <c r="N359" s="49"/>
    </row>
    <row r="360" spans="1:14" outlineLevel="1" x14ac:dyDescent="0.35">
      <c r="A360" s="115" t="s">
        <v>564</v>
      </c>
      <c r="B360" s="48" t="s">
        <v>534</v>
      </c>
      <c r="H360" s="19"/>
      <c r="I360" s="49"/>
      <c r="J360" s="49"/>
      <c r="K360" s="49"/>
      <c r="L360" s="49"/>
      <c r="M360" s="49"/>
      <c r="N360" s="49"/>
    </row>
    <row r="361" spans="1:14" outlineLevel="1" x14ac:dyDescent="0.35">
      <c r="A361" s="115" t="s">
        <v>565</v>
      </c>
      <c r="B361" s="48" t="s">
        <v>534</v>
      </c>
      <c r="H361" s="19"/>
      <c r="I361" s="49"/>
      <c r="J361" s="49"/>
      <c r="K361" s="49"/>
      <c r="L361" s="49"/>
      <c r="M361" s="49"/>
      <c r="N361" s="49"/>
    </row>
    <row r="362" spans="1:14" outlineLevel="1" x14ac:dyDescent="0.35">
      <c r="A362" s="115" t="s">
        <v>566</v>
      </c>
      <c r="B362" s="48" t="s">
        <v>534</v>
      </c>
      <c r="H362" s="19"/>
      <c r="I362" s="49"/>
      <c r="J362" s="49"/>
      <c r="K362" s="49"/>
      <c r="L362" s="49"/>
      <c r="M362" s="49"/>
      <c r="N362" s="49"/>
    </row>
    <row r="363" spans="1:14" outlineLevel="1" x14ac:dyDescent="0.35">
      <c r="A363" s="115" t="s">
        <v>567</v>
      </c>
      <c r="B363" s="48" t="s">
        <v>534</v>
      </c>
      <c r="H363" s="19"/>
      <c r="I363" s="49"/>
      <c r="J363" s="49"/>
      <c r="K363" s="49"/>
      <c r="L363" s="49"/>
      <c r="M363" s="49"/>
      <c r="N363" s="49"/>
    </row>
    <row r="364" spans="1:14" outlineLevel="1" x14ac:dyDescent="0.35">
      <c r="A364" s="115" t="s">
        <v>568</v>
      </c>
      <c r="B364" s="48" t="s">
        <v>534</v>
      </c>
      <c r="H364" s="19"/>
      <c r="I364" s="49"/>
      <c r="J364" s="49"/>
      <c r="K364" s="49"/>
      <c r="L364" s="49"/>
      <c r="M364" s="49"/>
      <c r="N364" s="49"/>
    </row>
    <row r="365" spans="1:14" outlineLevel="1" x14ac:dyDescent="0.35">
      <c r="A365" s="115" t="s">
        <v>569</v>
      </c>
      <c r="B365" s="48" t="s">
        <v>534</v>
      </c>
      <c r="H365" s="19"/>
      <c r="I365" s="49"/>
      <c r="J365" s="49"/>
      <c r="K365" s="49"/>
      <c r="L365" s="49"/>
      <c r="M365" s="49"/>
      <c r="N365" s="49"/>
    </row>
    <row r="366" spans="1:14" x14ac:dyDescent="0.35">
      <c r="A366" s="115"/>
      <c r="H366" s="19"/>
      <c r="I366" s="49"/>
      <c r="J366" s="49"/>
      <c r="K366" s="49"/>
      <c r="L366" s="49"/>
      <c r="M366" s="49"/>
      <c r="N366" s="49"/>
    </row>
    <row r="367" spans="1:14" x14ac:dyDescent="0.35">
      <c r="H367" s="19"/>
      <c r="I367" s="49"/>
      <c r="J367" s="49"/>
      <c r="K367" s="49"/>
      <c r="L367" s="49"/>
      <c r="M367" s="49"/>
      <c r="N367" s="49"/>
    </row>
    <row r="368" spans="1:14" x14ac:dyDescent="0.35">
      <c r="H368" s="19"/>
      <c r="I368" s="49"/>
      <c r="J368" s="49"/>
      <c r="K368" s="49"/>
      <c r="L368" s="49"/>
      <c r="M368" s="49"/>
      <c r="N368" s="49"/>
    </row>
    <row r="369" spans="8:8" s="49" customFormat="1" x14ac:dyDescent="0.35">
      <c r="H369" s="19"/>
    </row>
    <row r="370" spans="8:8" s="49" customFormat="1" x14ac:dyDescent="0.35">
      <c r="H370" s="19"/>
    </row>
    <row r="371" spans="8:8" s="49" customFormat="1" x14ac:dyDescent="0.35">
      <c r="H371" s="19"/>
    </row>
    <row r="372" spans="8:8" s="49" customFormat="1" x14ac:dyDescent="0.35">
      <c r="H372" s="19"/>
    </row>
    <row r="373" spans="8:8" s="49" customFormat="1" x14ac:dyDescent="0.35">
      <c r="H373" s="19"/>
    </row>
    <row r="374" spans="8:8" s="49" customFormat="1" x14ac:dyDescent="0.35">
      <c r="H374" s="19"/>
    </row>
    <row r="375" spans="8:8" s="49" customFormat="1" x14ac:dyDescent="0.35">
      <c r="H375" s="19"/>
    </row>
    <row r="376" spans="8:8" s="49" customFormat="1" x14ac:dyDescent="0.35">
      <c r="H376" s="19"/>
    </row>
    <row r="377" spans="8:8" s="49" customFormat="1" x14ac:dyDescent="0.35">
      <c r="H377" s="19"/>
    </row>
    <row r="378" spans="8:8" s="49" customFormat="1" x14ac:dyDescent="0.35">
      <c r="H378" s="19"/>
    </row>
    <row r="379" spans="8:8" s="49" customFormat="1" x14ac:dyDescent="0.35">
      <c r="H379" s="19"/>
    </row>
    <row r="380" spans="8:8" s="49" customFormat="1" x14ac:dyDescent="0.35">
      <c r="H380" s="19"/>
    </row>
    <row r="381" spans="8:8" s="49" customFormat="1" x14ac:dyDescent="0.35">
      <c r="H381" s="19"/>
    </row>
    <row r="382" spans="8:8" s="49" customFormat="1" x14ac:dyDescent="0.35">
      <c r="H382" s="19"/>
    </row>
    <row r="383" spans="8:8" s="49" customFormat="1" x14ac:dyDescent="0.35">
      <c r="H383" s="19"/>
    </row>
    <row r="384" spans="8:8" s="49" customFormat="1" x14ac:dyDescent="0.35">
      <c r="H384" s="19"/>
    </row>
    <row r="385" spans="8:8" s="49" customFormat="1" x14ac:dyDescent="0.35">
      <c r="H385" s="19"/>
    </row>
    <row r="386" spans="8:8" s="49" customFormat="1" x14ac:dyDescent="0.35">
      <c r="H386" s="19"/>
    </row>
    <row r="387" spans="8:8" s="49" customFormat="1" x14ac:dyDescent="0.35">
      <c r="H387" s="19"/>
    </row>
    <row r="388" spans="8:8" s="49" customFormat="1" x14ac:dyDescent="0.35">
      <c r="H388" s="19"/>
    </row>
    <row r="389" spans="8:8" s="49" customFormat="1" x14ac:dyDescent="0.35">
      <c r="H389" s="19"/>
    </row>
    <row r="390" spans="8:8" s="49" customFormat="1" x14ac:dyDescent="0.35">
      <c r="H390" s="19"/>
    </row>
    <row r="391" spans="8:8" s="49" customFormat="1" x14ac:dyDescent="0.35">
      <c r="H391" s="19"/>
    </row>
    <row r="392" spans="8:8" s="49" customFormat="1" x14ac:dyDescent="0.35">
      <c r="H392" s="19"/>
    </row>
    <row r="393" spans="8:8" s="49" customFormat="1" x14ac:dyDescent="0.35">
      <c r="H393" s="19"/>
    </row>
    <row r="394" spans="8:8" s="49" customFormat="1" x14ac:dyDescent="0.35">
      <c r="H394" s="19"/>
    </row>
    <row r="395" spans="8:8" s="49" customFormat="1" x14ac:dyDescent="0.35">
      <c r="H395" s="19"/>
    </row>
    <row r="396" spans="8:8" s="49" customFormat="1" x14ac:dyDescent="0.35">
      <c r="H396" s="19"/>
    </row>
    <row r="397" spans="8:8" s="49" customFormat="1" x14ac:dyDescent="0.35">
      <c r="H397" s="19"/>
    </row>
    <row r="398" spans="8:8" s="49" customFormat="1" x14ac:dyDescent="0.35">
      <c r="H398" s="19"/>
    </row>
    <row r="399" spans="8:8" s="49" customFormat="1" x14ac:dyDescent="0.35">
      <c r="H399" s="19"/>
    </row>
    <row r="400" spans="8:8" s="49" customFormat="1" x14ac:dyDescent="0.35">
      <c r="H400" s="19"/>
    </row>
    <row r="401" spans="8:8" s="49" customFormat="1" x14ac:dyDescent="0.35">
      <c r="H401" s="19"/>
    </row>
    <row r="402" spans="8:8" s="49" customFormat="1" x14ac:dyDescent="0.35">
      <c r="H402" s="19"/>
    </row>
    <row r="403" spans="8:8" s="49" customFormat="1" x14ac:dyDescent="0.35">
      <c r="H403" s="19"/>
    </row>
    <row r="404" spans="8:8" s="49" customFormat="1" x14ac:dyDescent="0.35">
      <c r="H404" s="19"/>
    </row>
    <row r="405" spans="8:8" s="49" customFormat="1" x14ac:dyDescent="0.35">
      <c r="H405" s="19"/>
    </row>
    <row r="406" spans="8:8" s="49" customFormat="1" x14ac:dyDescent="0.35">
      <c r="H406" s="19"/>
    </row>
    <row r="407" spans="8:8" s="49" customFormat="1" x14ac:dyDescent="0.35">
      <c r="H407" s="19"/>
    </row>
    <row r="408" spans="8:8" s="49" customFormat="1" x14ac:dyDescent="0.35">
      <c r="H408" s="19"/>
    </row>
    <row r="409" spans="8:8" s="49" customFormat="1" x14ac:dyDescent="0.35">
      <c r="H409" s="19"/>
    </row>
    <row r="410" spans="8:8" s="49" customFormat="1" x14ac:dyDescent="0.35">
      <c r="H410" s="19"/>
    </row>
    <row r="411" spans="8:8" s="49" customFormat="1" x14ac:dyDescent="0.35">
      <c r="H411" s="19"/>
    </row>
    <row r="412" spans="8:8" s="49" customFormat="1" x14ac:dyDescent="0.35">
      <c r="H412" s="19"/>
    </row>
    <row r="413" spans="8:8" s="49" customFormat="1" x14ac:dyDescent="0.35">
      <c r="H413" s="19"/>
    </row>
  </sheetData>
  <sheetProtection formatColumns="0" formatRows="0" insertHyperlinks="0" sort="0" autoFilter="0" pivotTables="0"/>
  <protectedRanges>
    <protectedRange sqref="B315:D318 F313:G318 D313:D314" name="Range12"/>
    <protectedRange sqref="C193:C197 B210:C215 F210:G215 B221:C227 C229 C231:C238 B234:B238 C217:C219 B243:B284 C246:C284 C240:C244 C199:C208" name="Range10"/>
    <protectedRange sqref="B168:D172 F168:G172 D138 C164:D166" name="Range8"/>
    <protectedRange sqref="C89:D89 C93:D99 B101:D110 F101:G110 F132:G136 C112:D124 B132:D136 C126:D130 C147:D147 F158:G162 C125" name="Range6"/>
    <protectedRange sqref="B20:B25" name="Basic Facts 2"/>
    <protectedRange sqref="C14:C18 C20:C25" name="Basic facts"/>
    <protectedRange sqref="C29:C30 C27 B31:C35 C38:C39" name="Regulatory Sumary"/>
    <protectedRange sqref="C3 C29:C30 C45:C51 D46:D51 F45:G51 C53:D57 B59:D64 F53:G57 F59:G64 C66:D66 C70:D76 B78:D87 F66:G76 F78:G87 C93:D99 B40:B43 C27 B31:C35 B20:C25 C14:C18 B49:B51 C38:C43" name="HTT General"/>
    <protectedRange sqref="C139:D146 C152:D156 C138 C148:D150 B158:D162" name="Range7"/>
    <protectedRange sqref="C174:C178 B180:D191 F180:G191" name="Range9"/>
    <protectedRange sqref="B321:G365 C312:C314" name="Range11"/>
    <protectedRange sqref="C45:C51 D46:G51 F45:G45 B49:B51" name="Range13"/>
    <protectedRange sqref="C19" name="Basic facts_1"/>
    <protectedRange sqref="C19" name="HTT General_1"/>
    <protectedRange sqref="D125" name="Range6_1"/>
    <protectedRange sqref="C151:D151" name="Range7_1"/>
    <protectedRange sqref="C198" name="Range10_1"/>
  </protectedRanges>
  <phoneticPr fontId="0" type="noConversion"/>
  <dataValidations disablePrompts="1" count="2">
    <dataValidation type="list" allowBlank="1" showInputMessage="1" showErrorMessage="1" sqref="C299" xr:uid="{00000000-0002-0000-0400-000000000000}">
      <formula1>J299:J302</formula1>
    </dataValidation>
    <dataValidation type="list" allowBlank="1" showInputMessage="1" showErrorMessage="1" sqref="C28" xr:uid="{00000000-0002-0000-0400-000001000000}">
      <formula1>$M$28:$M$30</formula1>
    </dataValidation>
  </dataValidations>
  <hyperlinks>
    <hyperlink ref="B6" location="'A. HTT General'!B13" display="1. Basic Facts" xr:uid="{00000000-0004-0000-0300-000000000000}"/>
    <hyperlink ref="B7" location="'A. HTT General'!B26" display="2. Regulatory Summary" xr:uid="{00000000-0004-0000-0300-000001000000}"/>
    <hyperlink ref="B8" location="'A. HTT General'!B36" display="3. General Cover Pool / Covered Bond Information" xr:uid="{00000000-0004-0000-0300-000002000000}"/>
    <hyperlink ref="B9" location="'A. HTT General'!B285" display="4. References to Capital Requirements Regulation (CRR) 129(7)" xr:uid="{00000000-0004-0000-0300-000003000000}"/>
    <hyperlink ref="B10" location="'A. HTT General'!B311" display="5. References to Capital Requirements Regulation (CRR) 129(1)" xr:uid="{00000000-0004-0000-0300-000004000000}"/>
    <hyperlink ref="B11" location="'A. HTT General'!B319" display="6. Other relevant information" xr:uid="{00000000-0004-0000-0300-000005000000}"/>
    <hyperlink ref="C17" r:id="rId1" xr:uid="{00000000-0004-0000-0300-000006000000}"/>
    <hyperlink ref="C20" r:id="rId2" xr:uid="{00000000-0004-0000-0300-000007000000}"/>
    <hyperlink ref="B27" r:id="rId3" xr:uid="{00000000-0004-0000-0300-000008000000}"/>
    <hyperlink ref="B28" r:id="rId4" xr:uid="{00000000-0004-0000-0300-000009000000}"/>
    <hyperlink ref="B29" r:id="rId5" xr:uid="{00000000-0004-0000-0300-00000A000000}"/>
    <hyperlink ref="B30" r:id="rId6" xr:uid="{00000000-0004-0000-0300-00000B000000}"/>
    <hyperlink ref="B44" location="'C. HTT Harmonised Glossary'!B6" display="2. Over-collateralisation (OC) " xr:uid="{00000000-0004-0000-0300-00000C000000}"/>
    <hyperlink ref="C229" r:id="rId7" xr:uid="{00000000-0004-0000-0300-00000D000000}"/>
    <hyperlink ref="C244" location="'F1. Sustainable M data'!A1" display="F1. Tab" xr:uid="{00000000-0004-0000-0300-00000E000000}"/>
    <hyperlink ref="D244" location="'F2. Sustainable PS data'!A1" display="F2. Tab" xr:uid="{00000000-0004-0000-0300-00000F000000}"/>
    <hyperlink ref="C288" location="'A. HTT General'!A38" display="'A. HTT General'!A38" xr:uid="{00000000-0004-0000-0300-000010000000}"/>
    <hyperlink ref="C289" location="'A. HTT General'!A39" display="'A. HTT General'!A39" xr:uid="{00000000-0004-0000-0300-000011000000}"/>
    <hyperlink ref="C291" location="'B1. HTT Mortgage Assets'!B43" display="'B1. HTT Mortgage Assets'!B43" xr:uid="{00000000-0004-0000-0300-000012000000}"/>
    <hyperlink ref="D291" location="'B2. HTT Public Sector Assets'!B48" display="'B2. HTT Public Sector Assets'!B48" xr:uid="{00000000-0004-0000-0300-000013000000}"/>
    <hyperlink ref="C292" location="'A. HTT General'!A52" display="'A. HTT General'!A52" xr:uid="{00000000-0004-0000-0300-000014000000}"/>
    <hyperlink ref="C293" location="'B1. HTT Mortgage Assets'!B186" display="'B1. HTT Mortgage Assets'!B186" xr:uid="{00000000-0004-0000-0300-000015000000}"/>
    <hyperlink ref="D293" location="'B1. HTT Mortgage Assets'!B424" display="'B1. HTT Mortgage Assets'!B424" xr:uid="{00000000-0004-0000-0300-000016000000}"/>
    <hyperlink ref="F293" location="'B2. HTT Public Sector Assets'!A18" display="'B2. HTT Public Sector Assets'!A18" xr:uid="{00000000-0004-0000-0300-000017000000}"/>
    <hyperlink ref="G293" location="'B3. HTT Shipping Assets'!B116" display="'B3. HTT Shipping Assets'!B116" xr:uid="{00000000-0004-0000-0300-000018000000}"/>
    <hyperlink ref="C294" location="'C. HTT Harmonised Glossary'!B20" display="link to Glossary HG.1.15" xr:uid="{00000000-0004-0000-0300-000019000000}"/>
    <hyperlink ref="C295" location="'B1. HTT Mortgage Assets'!B149" display="'B1. HTT Mortgage Assets'!B149" xr:uid="{00000000-0004-0000-0300-00001A000000}"/>
    <hyperlink ref="D295" location="'B2. HTT Public Sector Assets'!B129" display="'B2. HTT Public Sector Assets'!B129" xr:uid="{00000000-0004-0000-0300-00001B000000}"/>
    <hyperlink ref="F295" location="'B3. HTT Shipping Assets'!B80" display="'B3. HTT Shipping Assets'!B80" xr:uid="{00000000-0004-0000-0300-00001C000000}"/>
    <hyperlink ref="C296" location="'A. HTT General'!B111" display="'A. HTT General'!B111" xr:uid="{00000000-0004-0000-0300-00001D000000}"/>
    <hyperlink ref="C297" location="'A. HTT General'!B163" display="'A. HTT General'!B163" xr:uid="{00000000-0004-0000-0300-00001E000000}"/>
    <hyperlink ref="C298" location="'A. HTT General'!B137" display="'A. HTT General'!B137" xr:uid="{00000000-0004-0000-0300-00001F000000}"/>
    <hyperlink ref="C300" location="'B1. HTT Mortgage Assets'!B215" display="215 LTV residential mortgage" xr:uid="{00000000-0004-0000-0300-000020000000}"/>
    <hyperlink ref="D300" location="'B1. HTT Mortgage Assets'!B453" display="441 LTV Commercial Mortgage" xr:uid="{00000000-0004-0000-0300-000021000000}"/>
    <hyperlink ref="F300" location="'B2. HTT Public Sector Assets'!B147" display="147 for Public Sector Asset - type of debtor" xr:uid="{00000000-0004-0000-0300-000022000000}"/>
    <hyperlink ref="C301" location="'A. HTT General'!B230" display="230 Derivatives and Swaps" xr:uid="{00000000-0004-0000-0300-000023000000}"/>
    <hyperlink ref="C302" location="'C. HTT Harmonised Glossary'!B18" display="'C. HTT Harmonised Glossary'!B18" xr:uid="{00000000-0004-0000-0300-000024000000}"/>
    <hyperlink ref="C303" location="'A. HTT General'!B65" display="'A. HTT General'!B65" xr:uid="{00000000-0004-0000-0300-000025000000}"/>
    <hyperlink ref="C304" location="'A. HTT General'!B88" display="'A. HTT General'!B88" xr:uid="{00000000-0004-0000-0300-000026000000}"/>
    <hyperlink ref="C305" location="'C. HTT Harmonised Glossary'!B12" display="link to Glossary HG 1.7" xr:uid="{00000000-0004-0000-0300-000027000000}"/>
    <hyperlink ref="C306" location="'A. HTT General'!B44" display="'A. HTT General'!B44" xr:uid="{00000000-0004-0000-0300-000028000000}"/>
    <hyperlink ref="C307" location="'B1. HTT Mortgage Assets'!B179" display="'B1. HTT Mortgage Assets'!B179" xr:uid="{00000000-0004-0000-0300-000029000000}"/>
    <hyperlink ref="D307" location="'B2. HTT Public Sector Assets'!B166" display="'B2. HTT Public Sector Assets'!B166" xr:uid="{00000000-0004-0000-0300-00002A000000}"/>
    <hyperlink ref="F307" location="'B3. HTT Shipping Assets'!B110" display="'B3. HTT Shipping Assets'!B110" xr:uid="{00000000-0004-0000-0300-00002B000000}"/>
  </hyperlinks>
  <pageMargins left="0.25" right="0.25" top="0.75" bottom="0.75" header="0.3" footer="0.3"/>
  <pageSetup paperSize="8" scale="85" fitToHeight="50" orientation="landscape" r:id="rId8"/>
  <headerFooter>
    <oddHeader>&amp;R&amp;G</oddHeader>
  </headerFooter>
  <ignoredErrors>
    <ignoredError sqref="F58 F77" formula="1"/>
  </ignoredErrors>
  <legacyDrawingHF r:id="rId9"/>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E36E00"/>
  </sheetPr>
  <dimension ref="A1:N622"/>
  <sheetViews>
    <sheetView topLeftCell="B416" zoomScale="80" zoomScaleNormal="80" workbookViewId="0">
      <selection activeCell="F220" sqref="F220"/>
    </sheetView>
  </sheetViews>
  <sheetFormatPr defaultColWidth="8.90625" defaultRowHeight="14.5" outlineLevelRow="1" x14ac:dyDescent="0.35"/>
  <cols>
    <col min="1" max="1" width="13.90625" style="21" customWidth="1"/>
    <col min="2" max="2" width="62.90625" style="21" customWidth="1"/>
    <col min="3" max="3" width="41" style="21" customWidth="1"/>
    <col min="4" max="4" width="40.90625" style="21" customWidth="1"/>
    <col min="5" max="5" width="6.6328125" style="21" customWidth="1"/>
    <col min="6" max="6" width="41.54296875" style="21" customWidth="1"/>
    <col min="7" max="7" width="41.54296875" style="19" customWidth="1"/>
    <col min="8" max="8" width="8.90625" style="49" customWidth="1"/>
    <col min="9" max="16384" width="8.90625" style="49"/>
  </cols>
  <sheetData>
    <row r="1" spans="1:7" ht="31" x14ac:dyDescent="0.35">
      <c r="A1" s="18" t="s">
        <v>570</v>
      </c>
      <c r="B1" s="18"/>
      <c r="C1" s="19"/>
      <c r="D1" s="19"/>
      <c r="E1" s="19"/>
      <c r="F1" s="104" t="s">
        <v>21</v>
      </c>
    </row>
    <row r="2" spans="1:7" x14ac:dyDescent="0.35">
      <c r="A2" s="19"/>
      <c r="B2" s="19"/>
      <c r="C2" s="19"/>
      <c r="D2" s="19"/>
      <c r="E2" s="19"/>
      <c r="F2" s="19"/>
    </row>
    <row r="3" spans="1:7" ht="18.5" x14ac:dyDescent="0.35">
      <c r="A3" s="22"/>
      <c r="B3" s="23" t="s">
        <v>22</v>
      </c>
      <c r="C3" s="96" t="s">
        <v>23</v>
      </c>
      <c r="D3" s="22"/>
      <c r="E3" s="22"/>
      <c r="F3" s="19"/>
      <c r="G3" s="22"/>
    </row>
    <row r="5" spans="1:7" ht="18.5" x14ac:dyDescent="0.35">
      <c r="A5" s="25"/>
      <c r="B5" s="26" t="s">
        <v>571</v>
      </c>
      <c r="C5" s="25"/>
      <c r="E5" s="27"/>
      <c r="F5" s="27"/>
    </row>
    <row r="6" spans="1:7" x14ac:dyDescent="0.35">
      <c r="B6" s="28" t="s">
        <v>572</v>
      </c>
    </row>
    <row r="7" spans="1:7" x14ac:dyDescent="0.35">
      <c r="B7" s="29" t="s">
        <v>573</v>
      </c>
    </row>
    <row r="8" spans="1:7" x14ac:dyDescent="0.35">
      <c r="B8" s="30" t="s">
        <v>574</v>
      </c>
    </row>
    <row r="9" spans="1:7" x14ac:dyDescent="0.35">
      <c r="B9" s="31"/>
    </row>
    <row r="10" spans="1:7" ht="37" x14ac:dyDescent="0.35">
      <c r="A10" s="32" t="s">
        <v>32</v>
      </c>
      <c r="B10" s="32" t="s">
        <v>572</v>
      </c>
      <c r="C10" s="33"/>
      <c r="D10" s="33"/>
      <c r="E10" s="33"/>
      <c r="F10" s="33"/>
      <c r="G10" s="34"/>
    </row>
    <row r="11" spans="1:7" ht="15" customHeight="1" x14ac:dyDescent="0.35">
      <c r="A11" s="40"/>
      <c r="B11" s="41" t="s">
        <v>575</v>
      </c>
      <c r="C11" s="40" t="s">
        <v>77</v>
      </c>
      <c r="D11" s="40"/>
      <c r="E11" s="40"/>
      <c r="F11" s="43" t="s">
        <v>576</v>
      </c>
      <c r="G11" s="43"/>
    </row>
    <row r="12" spans="1:7" x14ac:dyDescent="0.35">
      <c r="A12" s="115" t="s">
        <v>577</v>
      </c>
      <c r="B12" s="115" t="s">
        <v>578</v>
      </c>
      <c r="C12" s="76">
        <v>2540.5100000000002</v>
      </c>
      <c r="F12" s="124">
        <f>IF($C$15=0,"",IF(C12="[for completion]","",C12/$C$15))</f>
        <v>1</v>
      </c>
    </row>
    <row r="13" spans="1:7" x14ac:dyDescent="0.35">
      <c r="A13" s="115" t="s">
        <v>579</v>
      </c>
      <c r="B13" s="115" t="s">
        <v>580</v>
      </c>
      <c r="C13" s="76">
        <v>0</v>
      </c>
      <c r="F13" s="124">
        <f>IF($C$15=0,"",IF(C13="[for completion]","",C13/$C$15))</f>
        <v>0</v>
      </c>
    </row>
    <row r="14" spans="1:7" x14ac:dyDescent="0.35">
      <c r="A14" s="115" t="s">
        <v>581</v>
      </c>
      <c r="B14" s="115" t="s">
        <v>117</v>
      </c>
      <c r="C14" s="76">
        <v>0</v>
      </c>
      <c r="F14" s="124">
        <f>IF($C$15=0,"",IF(C14="[for completion]","",C14/$C$15))</f>
        <v>0</v>
      </c>
    </row>
    <row r="15" spans="1:7" x14ac:dyDescent="0.35">
      <c r="A15" s="115" t="s">
        <v>582</v>
      </c>
      <c r="B15" s="121" t="s">
        <v>119</v>
      </c>
      <c r="C15" s="123">
        <f>SUM(C12:C14)</f>
        <v>2540.5100000000002</v>
      </c>
      <c r="F15" s="125">
        <f>SUM(F12:F14)</f>
        <v>1</v>
      </c>
    </row>
    <row r="16" spans="1:7" outlineLevel="1" x14ac:dyDescent="0.35">
      <c r="A16" s="115" t="s">
        <v>583</v>
      </c>
      <c r="B16" s="122" t="s">
        <v>584</v>
      </c>
      <c r="C16" s="76"/>
      <c r="F16" s="82">
        <f t="shared" ref="F16:F26" si="0">IF($C$15=0,"",IF(C16="[for completion]","",C16/$C$15))</f>
        <v>0</v>
      </c>
    </row>
    <row r="17" spans="1:7" outlineLevel="1" x14ac:dyDescent="0.35">
      <c r="A17" s="115" t="s">
        <v>585</v>
      </c>
      <c r="B17" s="122" t="s">
        <v>586</v>
      </c>
      <c r="C17" s="76"/>
      <c r="F17" s="82">
        <f t="shared" si="0"/>
        <v>0</v>
      </c>
    </row>
    <row r="18" spans="1:7" outlineLevel="1" x14ac:dyDescent="0.35">
      <c r="A18" s="115" t="s">
        <v>587</v>
      </c>
      <c r="B18" s="48" t="s">
        <v>121</v>
      </c>
      <c r="C18" s="76"/>
      <c r="F18" s="82">
        <f t="shared" si="0"/>
        <v>0</v>
      </c>
    </row>
    <row r="19" spans="1:7" outlineLevel="1" x14ac:dyDescent="0.35">
      <c r="A19" s="115" t="s">
        <v>588</v>
      </c>
      <c r="B19" s="48" t="s">
        <v>121</v>
      </c>
      <c r="C19" s="76"/>
      <c r="F19" s="82">
        <f t="shared" si="0"/>
        <v>0</v>
      </c>
    </row>
    <row r="20" spans="1:7" outlineLevel="1" x14ac:dyDescent="0.35">
      <c r="A20" s="115" t="s">
        <v>589</v>
      </c>
      <c r="B20" s="48" t="s">
        <v>121</v>
      </c>
      <c r="C20" s="76"/>
      <c r="F20" s="82">
        <f t="shared" si="0"/>
        <v>0</v>
      </c>
    </row>
    <row r="21" spans="1:7" outlineLevel="1" x14ac:dyDescent="0.35">
      <c r="A21" s="115" t="s">
        <v>590</v>
      </c>
      <c r="B21" s="48" t="s">
        <v>121</v>
      </c>
      <c r="C21" s="76"/>
      <c r="F21" s="82">
        <f t="shared" si="0"/>
        <v>0</v>
      </c>
    </row>
    <row r="22" spans="1:7" outlineLevel="1" x14ac:dyDescent="0.35">
      <c r="A22" s="115" t="s">
        <v>591</v>
      </c>
      <c r="B22" s="48" t="s">
        <v>121</v>
      </c>
      <c r="C22" s="76"/>
      <c r="F22" s="82">
        <f t="shared" si="0"/>
        <v>0</v>
      </c>
    </row>
    <row r="23" spans="1:7" outlineLevel="1" x14ac:dyDescent="0.35">
      <c r="A23" s="115" t="s">
        <v>592</v>
      </c>
      <c r="B23" s="48" t="s">
        <v>121</v>
      </c>
      <c r="C23" s="76"/>
      <c r="F23" s="82">
        <f t="shared" si="0"/>
        <v>0</v>
      </c>
    </row>
    <row r="24" spans="1:7" outlineLevel="1" x14ac:dyDescent="0.35">
      <c r="A24" s="115" t="s">
        <v>593</v>
      </c>
      <c r="B24" s="48" t="s">
        <v>121</v>
      </c>
      <c r="C24" s="76"/>
      <c r="F24" s="82">
        <f t="shared" si="0"/>
        <v>0</v>
      </c>
    </row>
    <row r="25" spans="1:7" outlineLevel="1" x14ac:dyDescent="0.35">
      <c r="A25" s="115" t="s">
        <v>594</v>
      </c>
      <c r="B25" s="48" t="s">
        <v>121</v>
      </c>
      <c r="C25" s="76"/>
      <c r="F25" s="82">
        <f t="shared" si="0"/>
        <v>0</v>
      </c>
    </row>
    <row r="26" spans="1:7" outlineLevel="1" x14ac:dyDescent="0.35">
      <c r="A26" s="115" t="s">
        <v>595</v>
      </c>
      <c r="B26" s="48" t="s">
        <v>121</v>
      </c>
      <c r="C26" s="79"/>
      <c r="D26" s="49"/>
      <c r="E26" s="49"/>
      <c r="F26" s="82">
        <f t="shared" si="0"/>
        <v>0</v>
      </c>
    </row>
    <row r="27" spans="1:7" ht="15" customHeight="1" x14ac:dyDescent="0.35">
      <c r="A27" s="40"/>
      <c r="B27" s="41" t="s">
        <v>596</v>
      </c>
      <c r="C27" s="40" t="s">
        <v>597</v>
      </c>
      <c r="D27" s="40" t="s">
        <v>598</v>
      </c>
      <c r="E27" s="42"/>
      <c r="F27" s="40" t="s">
        <v>599</v>
      </c>
      <c r="G27" s="43"/>
    </row>
    <row r="28" spans="1:7" x14ac:dyDescent="0.35">
      <c r="A28" s="115" t="s">
        <v>600</v>
      </c>
      <c r="B28" s="115" t="s">
        <v>601</v>
      </c>
      <c r="C28" s="77">
        <v>29461</v>
      </c>
      <c r="D28" s="77">
        <v>0</v>
      </c>
      <c r="F28" s="77">
        <f>IF(AND(C28="[For completion]",D28="[For completion]"),"[For completion]",SUM(C28:D28))</f>
        <v>29461</v>
      </c>
    </row>
    <row r="29" spans="1:7" outlineLevel="1" x14ac:dyDescent="0.35">
      <c r="A29" s="115" t="s">
        <v>602</v>
      </c>
      <c r="B29" s="36" t="s">
        <v>603</v>
      </c>
      <c r="C29" s="77"/>
      <c r="D29" s="77"/>
      <c r="F29" s="77"/>
    </row>
    <row r="30" spans="1:7" outlineLevel="1" x14ac:dyDescent="0.35">
      <c r="A30" s="115" t="s">
        <v>604</v>
      </c>
      <c r="B30" s="36" t="s">
        <v>605</v>
      </c>
      <c r="C30" s="77"/>
      <c r="D30" s="77"/>
      <c r="F30" s="77"/>
    </row>
    <row r="31" spans="1:7" outlineLevel="1" x14ac:dyDescent="0.35">
      <c r="A31" s="115" t="s">
        <v>606</v>
      </c>
      <c r="B31" s="36"/>
    </row>
    <row r="32" spans="1:7" outlineLevel="1" x14ac:dyDescent="0.35">
      <c r="A32" s="115" t="s">
        <v>607</v>
      </c>
      <c r="B32" s="36"/>
    </row>
    <row r="33" spans="1:7" outlineLevel="1" x14ac:dyDescent="0.35">
      <c r="A33" s="115" t="s">
        <v>608</v>
      </c>
      <c r="B33" s="36"/>
    </row>
    <row r="34" spans="1:7" outlineLevel="1" x14ac:dyDescent="0.35">
      <c r="A34" s="115" t="s">
        <v>609</v>
      </c>
      <c r="B34" s="36"/>
    </row>
    <row r="35" spans="1:7" ht="15" customHeight="1" x14ac:dyDescent="0.35">
      <c r="A35" s="40"/>
      <c r="B35" s="41" t="s">
        <v>610</v>
      </c>
      <c r="C35" s="40" t="s">
        <v>611</v>
      </c>
      <c r="D35" s="40" t="s">
        <v>612</v>
      </c>
      <c r="E35" s="42"/>
      <c r="F35" s="43" t="s">
        <v>576</v>
      </c>
      <c r="G35" s="43"/>
    </row>
    <row r="36" spans="1:7" x14ac:dyDescent="0.35">
      <c r="A36" s="115" t="s">
        <v>613</v>
      </c>
      <c r="B36" s="21" t="s">
        <v>614</v>
      </c>
      <c r="C36" s="74">
        <v>7.012E-3</v>
      </c>
      <c r="D36" s="74">
        <v>0</v>
      </c>
      <c r="E36" s="88"/>
      <c r="F36" s="74">
        <f>IF(AND(C36="[For completion]",D36="[For completion]"),"[For completion]",SUM(C36:D36))</f>
        <v>7.012E-3</v>
      </c>
    </row>
    <row r="37" spans="1:7" outlineLevel="1" x14ac:dyDescent="0.35">
      <c r="A37" s="115" t="s">
        <v>615</v>
      </c>
      <c r="C37" s="74"/>
      <c r="D37" s="74"/>
      <c r="E37" s="88"/>
      <c r="F37" s="74"/>
    </row>
    <row r="38" spans="1:7" outlineLevel="1" x14ac:dyDescent="0.35">
      <c r="A38" s="115" t="s">
        <v>616</v>
      </c>
      <c r="C38" s="74"/>
      <c r="D38" s="74"/>
      <c r="E38" s="88"/>
      <c r="F38" s="74"/>
    </row>
    <row r="39" spans="1:7" outlineLevel="1" x14ac:dyDescent="0.35">
      <c r="A39" s="115" t="s">
        <v>617</v>
      </c>
      <c r="C39" s="74"/>
      <c r="D39" s="74"/>
      <c r="E39" s="88"/>
      <c r="F39" s="74"/>
    </row>
    <row r="40" spans="1:7" outlineLevel="1" x14ac:dyDescent="0.35">
      <c r="A40" s="115" t="s">
        <v>618</v>
      </c>
      <c r="C40" s="74"/>
      <c r="D40" s="74"/>
      <c r="E40" s="88"/>
      <c r="F40" s="74"/>
    </row>
    <row r="41" spans="1:7" outlineLevel="1" x14ac:dyDescent="0.35">
      <c r="A41" s="115" t="s">
        <v>619</v>
      </c>
      <c r="C41" s="74"/>
      <c r="D41" s="74"/>
      <c r="E41" s="88"/>
      <c r="F41" s="74"/>
    </row>
    <row r="42" spans="1:7" outlineLevel="1" x14ac:dyDescent="0.35">
      <c r="A42" s="115" t="s">
        <v>620</v>
      </c>
      <c r="C42" s="74"/>
      <c r="D42" s="74"/>
      <c r="E42" s="88"/>
      <c r="F42" s="74"/>
    </row>
    <row r="43" spans="1:7" ht="15" customHeight="1" x14ac:dyDescent="0.35">
      <c r="A43" s="40"/>
      <c r="B43" s="41" t="s">
        <v>621</v>
      </c>
      <c r="C43" s="40" t="s">
        <v>611</v>
      </c>
      <c r="D43" s="40" t="s">
        <v>612</v>
      </c>
      <c r="E43" s="42"/>
      <c r="F43" s="43" t="s">
        <v>576</v>
      </c>
      <c r="G43" s="43"/>
    </row>
    <row r="44" spans="1:7" x14ac:dyDescent="0.35">
      <c r="A44" s="126" t="s">
        <v>622</v>
      </c>
      <c r="B44" s="108" t="s">
        <v>623</v>
      </c>
      <c r="C44" s="109">
        <f>SUM(C45:C71)</f>
        <v>1</v>
      </c>
      <c r="D44" s="109">
        <f>SUM(D45:D71)</f>
        <v>0</v>
      </c>
      <c r="E44" s="110"/>
      <c r="F44" s="109">
        <f>SUM(F45:F71)</f>
        <v>0</v>
      </c>
      <c r="G44" s="21"/>
    </row>
    <row r="45" spans="1:7" x14ac:dyDescent="0.35">
      <c r="A45" s="115" t="s">
        <v>624</v>
      </c>
      <c r="B45" s="115" t="s">
        <v>625</v>
      </c>
      <c r="C45" s="74">
        <v>0</v>
      </c>
      <c r="D45" s="74">
        <v>0</v>
      </c>
      <c r="E45" s="74"/>
      <c r="F45" s="74">
        <v>0</v>
      </c>
      <c r="G45" s="21"/>
    </row>
    <row r="46" spans="1:7" x14ac:dyDescent="0.35">
      <c r="A46" s="115" t="s">
        <v>626</v>
      </c>
      <c r="B46" s="115" t="s">
        <v>627</v>
      </c>
      <c r="C46" s="74">
        <v>0</v>
      </c>
      <c r="D46" s="74">
        <v>0</v>
      </c>
      <c r="E46" s="74"/>
      <c r="F46" s="74">
        <v>0</v>
      </c>
      <c r="G46" s="21"/>
    </row>
    <row r="47" spans="1:7" x14ac:dyDescent="0.35">
      <c r="A47" s="115" t="s">
        <v>628</v>
      </c>
      <c r="B47" s="115" t="s">
        <v>629</v>
      </c>
      <c r="C47" s="74">
        <v>0</v>
      </c>
      <c r="D47" s="74">
        <v>0</v>
      </c>
      <c r="E47" s="74"/>
      <c r="F47" s="74">
        <v>0</v>
      </c>
      <c r="G47" s="21"/>
    </row>
    <row r="48" spans="1:7" x14ac:dyDescent="0.35">
      <c r="A48" s="115" t="s">
        <v>630</v>
      </c>
      <c r="B48" s="115" t="s">
        <v>631</v>
      </c>
      <c r="C48" s="74">
        <v>0</v>
      </c>
      <c r="D48" s="74">
        <v>0</v>
      </c>
      <c r="E48" s="74"/>
      <c r="F48" s="74">
        <v>0</v>
      </c>
      <c r="G48" s="21"/>
    </row>
    <row r="49" spans="1:7" x14ac:dyDescent="0.35">
      <c r="A49" s="115" t="s">
        <v>632</v>
      </c>
      <c r="B49" s="115" t="s">
        <v>633</v>
      </c>
      <c r="C49" s="74">
        <v>0</v>
      </c>
      <c r="D49" s="74">
        <v>0</v>
      </c>
      <c r="E49" s="74"/>
      <c r="F49" s="74">
        <v>0</v>
      </c>
      <c r="G49" s="21"/>
    </row>
    <row r="50" spans="1:7" x14ac:dyDescent="0.35">
      <c r="A50" s="115" t="s">
        <v>634</v>
      </c>
      <c r="B50" s="115" t="s">
        <v>635</v>
      </c>
      <c r="C50" s="74">
        <v>0</v>
      </c>
      <c r="D50" s="74">
        <v>0</v>
      </c>
      <c r="E50" s="74"/>
      <c r="F50" s="74">
        <v>0</v>
      </c>
      <c r="G50" s="21"/>
    </row>
    <row r="51" spans="1:7" x14ac:dyDescent="0.35">
      <c r="A51" s="115" t="s">
        <v>636</v>
      </c>
      <c r="B51" s="115" t="s">
        <v>637</v>
      </c>
      <c r="C51" s="74">
        <v>0</v>
      </c>
      <c r="D51" s="74">
        <v>0</v>
      </c>
      <c r="E51" s="74"/>
      <c r="F51" s="74">
        <v>0</v>
      </c>
      <c r="G51" s="21"/>
    </row>
    <row r="52" spans="1:7" x14ac:dyDescent="0.35">
      <c r="A52" s="115" t="s">
        <v>638</v>
      </c>
      <c r="B52" s="115" t="s">
        <v>639</v>
      </c>
      <c r="C52" s="74">
        <v>0</v>
      </c>
      <c r="D52" s="74">
        <v>0</v>
      </c>
      <c r="E52" s="74"/>
      <c r="F52" s="74">
        <v>0</v>
      </c>
      <c r="G52" s="21"/>
    </row>
    <row r="53" spans="1:7" x14ac:dyDescent="0.35">
      <c r="A53" s="115" t="s">
        <v>640</v>
      </c>
      <c r="B53" s="115" t="s">
        <v>641</v>
      </c>
      <c r="C53" s="74">
        <v>0</v>
      </c>
      <c r="D53" s="74">
        <v>0</v>
      </c>
      <c r="E53" s="74"/>
      <c r="F53" s="74">
        <v>0</v>
      </c>
      <c r="G53" s="21"/>
    </row>
    <row r="54" spans="1:7" x14ac:dyDescent="0.35">
      <c r="A54" s="115" t="s">
        <v>642</v>
      </c>
      <c r="B54" s="115" t="s">
        <v>643</v>
      </c>
      <c r="C54" s="74">
        <v>0</v>
      </c>
      <c r="D54" s="74">
        <v>0</v>
      </c>
      <c r="E54" s="74"/>
      <c r="F54" s="74">
        <v>0</v>
      </c>
      <c r="G54" s="21"/>
    </row>
    <row r="55" spans="1:7" x14ac:dyDescent="0.35">
      <c r="A55" s="115" t="s">
        <v>644</v>
      </c>
      <c r="B55" s="115" t="s">
        <v>645</v>
      </c>
      <c r="C55" s="74">
        <v>0</v>
      </c>
      <c r="D55" s="74">
        <v>0</v>
      </c>
      <c r="E55" s="74"/>
      <c r="F55" s="74">
        <v>0</v>
      </c>
      <c r="G55" s="21"/>
    </row>
    <row r="56" spans="1:7" x14ac:dyDescent="0.35">
      <c r="A56" s="115" t="s">
        <v>646</v>
      </c>
      <c r="B56" s="115" t="s">
        <v>647</v>
      </c>
      <c r="C56" s="74">
        <v>0</v>
      </c>
      <c r="D56" s="74">
        <v>0</v>
      </c>
      <c r="E56" s="74"/>
      <c r="F56" s="74">
        <v>0</v>
      </c>
      <c r="G56" s="21"/>
    </row>
    <row r="57" spans="1:7" x14ac:dyDescent="0.35">
      <c r="A57" s="115" t="s">
        <v>648</v>
      </c>
      <c r="B57" s="115" t="s">
        <v>649</v>
      </c>
      <c r="C57" s="74">
        <v>0</v>
      </c>
      <c r="D57" s="74">
        <v>0</v>
      </c>
      <c r="E57" s="74"/>
      <c r="F57" s="74">
        <v>0</v>
      </c>
      <c r="G57" s="21"/>
    </row>
    <row r="58" spans="1:7" x14ac:dyDescent="0.35">
      <c r="A58" s="115" t="s">
        <v>650</v>
      </c>
      <c r="B58" s="115" t="s">
        <v>651</v>
      </c>
      <c r="C58" s="74">
        <v>0</v>
      </c>
      <c r="D58" s="74">
        <v>0</v>
      </c>
      <c r="E58" s="74"/>
      <c r="F58" s="74">
        <v>0</v>
      </c>
      <c r="G58" s="21"/>
    </row>
    <row r="59" spans="1:7" x14ac:dyDescent="0.35">
      <c r="A59" s="115" t="s">
        <v>652</v>
      </c>
      <c r="B59" s="115" t="s">
        <v>653</v>
      </c>
      <c r="C59" s="74">
        <v>0</v>
      </c>
      <c r="D59" s="74">
        <v>0</v>
      </c>
      <c r="E59" s="74"/>
      <c r="F59" s="74">
        <v>0</v>
      </c>
      <c r="G59" s="21"/>
    </row>
    <row r="60" spans="1:7" x14ac:dyDescent="0.35">
      <c r="A60" s="115" t="s">
        <v>654</v>
      </c>
      <c r="B60" s="115" t="s">
        <v>2</v>
      </c>
      <c r="C60" s="74">
        <v>1</v>
      </c>
      <c r="D60" s="74">
        <v>0</v>
      </c>
      <c r="E60" s="74"/>
      <c r="F60" s="74">
        <v>0</v>
      </c>
      <c r="G60" s="21"/>
    </row>
    <row r="61" spans="1:7" x14ac:dyDescent="0.35">
      <c r="A61" s="115" t="s">
        <v>655</v>
      </c>
      <c r="B61" s="115" t="s">
        <v>656</v>
      </c>
      <c r="C61" s="74">
        <v>0</v>
      </c>
      <c r="D61" s="74">
        <v>0</v>
      </c>
      <c r="E61" s="74"/>
      <c r="F61" s="74">
        <v>0</v>
      </c>
      <c r="G61" s="21"/>
    </row>
    <row r="62" spans="1:7" x14ac:dyDescent="0.35">
      <c r="A62" s="115" t="s">
        <v>657</v>
      </c>
      <c r="B62" s="115" t="s">
        <v>658</v>
      </c>
      <c r="C62" s="74">
        <v>0</v>
      </c>
      <c r="D62" s="74">
        <v>0</v>
      </c>
      <c r="E62" s="74"/>
      <c r="F62" s="74">
        <v>0</v>
      </c>
      <c r="G62" s="21"/>
    </row>
    <row r="63" spans="1:7" x14ac:dyDescent="0.35">
      <c r="A63" s="115" t="s">
        <v>659</v>
      </c>
      <c r="B63" s="115" t="s">
        <v>660</v>
      </c>
      <c r="C63" s="74">
        <v>0</v>
      </c>
      <c r="D63" s="74">
        <v>0</v>
      </c>
      <c r="E63" s="74"/>
      <c r="F63" s="74">
        <v>0</v>
      </c>
      <c r="G63" s="21"/>
    </row>
    <row r="64" spans="1:7" x14ac:dyDescent="0.35">
      <c r="A64" s="115" t="s">
        <v>661</v>
      </c>
      <c r="B64" s="115" t="s">
        <v>662</v>
      </c>
      <c r="C64" s="74">
        <v>0</v>
      </c>
      <c r="D64" s="74">
        <v>0</v>
      </c>
      <c r="E64" s="74"/>
      <c r="F64" s="74">
        <v>0</v>
      </c>
      <c r="G64" s="21"/>
    </row>
    <row r="65" spans="1:7" x14ac:dyDescent="0.35">
      <c r="A65" s="115" t="s">
        <v>663</v>
      </c>
      <c r="B65" s="115" t="s">
        <v>664</v>
      </c>
      <c r="C65" s="74">
        <v>0</v>
      </c>
      <c r="D65" s="74">
        <v>0</v>
      </c>
      <c r="E65" s="74"/>
      <c r="F65" s="74">
        <v>0</v>
      </c>
      <c r="G65" s="21"/>
    </row>
    <row r="66" spans="1:7" x14ac:dyDescent="0.35">
      <c r="A66" s="115" t="s">
        <v>665</v>
      </c>
      <c r="B66" s="115" t="s">
        <v>666</v>
      </c>
      <c r="C66" s="74">
        <v>0</v>
      </c>
      <c r="D66" s="74">
        <v>0</v>
      </c>
      <c r="E66" s="74"/>
      <c r="F66" s="74">
        <v>0</v>
      </c>
      <c r="G66" s="21"/>
    </row>
    <row r="67" spans="1:7" x14ac:dyDescent="0.35">
      <c r="A67" s="115" t="s">
        <v>667</v>
      </c>
      <c r="B67" s="115" t="s">
        <v>668</v>
      </c>
      <c r="C67" s="74">
        <v>0</v>
      </c>
      <c r="D67" s="74">
        <v>0</v>
      </c>
      <c r="E67" s="74"/>
      <c r="F67" s="74">
        <v>0</v>
      </c>
      <c r="G67" s="21"/>
    </row>
    <row r="68" spans="1:7" x14ac:dyDescent="0.35">
      <c r="A68" s="115" t="s">
        <v>669</v>
      </c>
      <c r="B68" s="115" t="s">
        <v>670</v>
      </c>
      <c r="C68" s="74">
        <v>0</v>
      </c>
      <c r="D68" s="74">
        <v>0</v>
      </c>
      <c r="E68" s="74"/>
      <c r="F68" s="74">
        <v>0</v>
      </c>
      <c r="G68" s="21"/>
    </row>
    <row r="69" spans="1:7" x14ac:dyDescent="0.35">
      <c r="A69" s="115" t="s">
        <v>671</v>
      </c>
      <c r="B69" s="115" t="s">
        <v>672</v>
      </c>
      <c r="C69" s="74">
        <v>0</v>
      </c>
      <c r="D69" s="74">
        <v>0</v>
      </c>
      <c r="E69" s="74"/>
      <c r="F69" s="74">
        <v>0</v>
      </c>
      <c r="G69" s="21"/>
    </row>
    <row r="70" spans="1:7" x14ac:dyDescent="0.35">
      <c r="A70" s="115" t="s">
        <v>673</v>
      </c>
      <c r="B70" s="115" t="s">
        <v>674</v>
      </c>
      <c r="C70" s="74">
        <v>0</v>
      </c>
      <c r="D70" s="74">
        <v>0</v>
      </c>
      <c r="E70" s="74"/>
      <c r="F70" s="74">
        <v>0</v>
      </c>
      <c r="G70" s="21"/>
    </row>
    <row r="71" spans="1:7" x14ac:dyDescent="0.35">
      <c r="A71" s="115" t="s">
        <v>675</v>
      </c>
      <c r="B71" s="115" t="s">
        <v>676</v>
      </c>
      <c r="C71" s="74">
        <v>0</v>
      </c>
      <c r="D71" s="74">
        <v>0</v>
      </c>
      <c r="E71" s="74"/>
      <c r="F71" s="74">
        <v>0</v>
      </c>
      <c r="G71" s="21"/>
    </row>
    <row r="72" spans="1:7" x14ac:dyDescent="0.35">
      <c r="A72" s="126" t="s">
        <v>677</v>
      </c>
      <c r="B72" s="108" t="s">
        <v>321</v>
      </c>
      <c r="C72" s="109">
        <f>SUM(C73:C75)</f>
        <v>0</v>
      </c>
      <c r="D72" s="109">
        <f>SUM(D73:D75)</f>
        <v>0</v>
      </c>
      <c r="E72" s="110"/>
      <c r="F72" s="109">
        <f>SUM(F73:F75)</f>
        <v>0</v>
      </c>
      <c r="G72" s="21"/>
    </row>
    <row r="73" spans="1:7" x14ac:dyDescent="0.35">
      <c r="A73" s="115" t="s">
        <v>678</v>
      </c>
      <c r="B73" s="115" t="s">
        <v>679</v>
      </c>
      <c r="C73" s="74">
        <v>0</v>
      </c>
      <c r="D73" s="74">
        <v>0</v>
      </c>
      <c r="E73" s="74"/>
      <c r="F73" s="74">
        <v>0</v>
      </c>
      <c r="G73" s="21"/>
    </row>
    <row r="74" spans="1:7" x14ac:dyDescent="0.35">
      <c r="A74" s="115" t="s">
        <v>680</v>
      </c>
      <c r="B74" s="115" t="s">
        <v>681</v>
      </c>
      <c r="C74" s="74">
        <v>0</v>
      </c>
      <c r="D74" s="74">
        <v>0</v>
      </c>
      <c r="E74" s="74"/>
      <c r="F74" s="74">
        <v>0</v>
      </c>
      <c r="G74" s="21"/>
    </row>
    <row r="75" spans="1:7" x14ac:dyDescent="0.35">
      <c r="A75" s="115" t="s">
        <v>682</v>
      </c>
      <c r="B75" s="115" t="s">
        <v>683</v>
      </c>
      <c r="C75" s="74">
        <v>0</v>
      </c>
      <c r="D75" s="74">
        <v>0</v>
      </c>
      <c r="E75" s="74"/>
      <c r="F75" s="74">
        <v>0</v>
      </c>
      <c r="G75" s="21"/>
    </row>
    <row r="76" spans="1:7" x14ac:dyDescent="0.35">
      <c r="A76" s="126" t="s">
        <v>684</v>
      </c>
      <c r="B76" s="108" t="s">
        <v>117</v>
      </c>
      <c r="C76" s="109">
        <f>SUM(C77:C87)</f>
        <v>0</v>
      </c>
      <c r="D76" s="109">
        <f>SUM(D77:D87)</f>
        <v>0</v>
      </c>
      <c r="E76" s="110"/>
      <c r="F76" s="109">
        <f>SUM(F77:F87)</f>
        <v>0</v>
      </c>
      <c r="G76" s="21"/>
    </row>
    <row r="77" spans="1:7" x14ac:dyDescent="0.35">
      <c r="A77" s="115" t="s">
        <v>685</v>
      </c>
      <c r="B77" s="118" t="s">
        <v>323</v>
      </c>
      <c r="C77" s="74">
        <v>0</v>
      </c>
      <c r="D77" s="74">
        <v>0</v>
      </c>
      <c r="E77" s="74"/>
      <c r="F77" s="74">
        <v>0</v>
      </c>
      <c r="G77" s="21"/>
    </row>
    <row r="78" spans="1:7" x14ac:dyDescent="0.35">
      <c r="A78" s="115" t="s">
        <v>686</v>
      </c>
      <c r="B78" s="115" t="s">
        <v>325</v>
      </c>
      <c r="C78" s="74">
        <v>0</v>
      </c>
      <c r="D78" s="74">
        <v>0</v>
      </c>
      <c r="E78" s="74"/>
      <c r="F78" s="74">
        <v>0</v>
      </c>
      <c r="G78" s="21"/>
    </row>
    <row r="79" spans="1:7" x14ac:dyDescent="0.35">
      <c r="A79" s="115" t="s">
        <v>687</v>
      </c>
      <c r="B79" s="118" t="s">
        <v>327</v>
      </c>
      <c r="C79" s="74">
        <v>0</v>
      </c>
      <c r="D79" s="74">
        <v>0</v>
      </c>
      <c r="E79" s="74"/>
      <c r="F79" s="74">
        <v>0</v>
      </c>
      <c r="G79" s="21"/>
    </row>
    <row r="80" spans="1:7" x14ac:dyDescent="0.35">
      <c r="A80" s="115" t="s">
        <v>688</v>
      </c>
      <c r="B80" s="118" t="s">
        <v>329</v>
      </c>
      <c r="C80" s="74">
        <v>0</v>
      </c>
      <c r="D80" s="74">
        <v>0</v>
      </c>
      <c r="E80" s="74"/>
      <c r="F80" s="74">
        <v>0</v>
      </c>
      <c r="G80" s="21"/>
    </row>
    <row r="81" spans="1:7" x14ac:dyDescent="0.35">
      <c r="A81" s="115" t="s">
        <v>689</v>
      </c>
      <c r="B81" s="118" t="s">
        <v>331</v>
      </c>
      <c r="C81" s="74">
        <v>0</v>
      </c>
      <c r="D81" s="74">
        <v>0</v>
      </c>
      <c r="E81" s="74"/>
      <c r="F81" s="74">
        <v>0</v>
      </c>
      <c r="G81" s="21"/>
    </row>
    <row r="82" spans="1:7" x14ac:dyDescent="0.35">
      <c r="A82" s="115" t="s">
        <v>690</v>
      </c>
      <c r="B82" s="118" t="s">
        <v>333</v>
      </c>
      <c r="C82" s="74">
        <v>0</v>
      </c>
      <c r="D82" s="74">
        <v>0</v>
      </c>
      <c r="E82" s="74"/>
      <c r="F82" s="74">
        <v>0</v>
      </c>
      <c r="G82" s="21"/>
    </row>
    <row r="83" spans="1:7" x14ac:dyDescent="0.35">
      <c r="A83" s="115" t="s">
        <v>691</v>
      </c>
      <c r="B83" s="118" t="s">
        <v>335</v>
      </c>
      <c r="C83" s="74">
        <v>0</v>
      </c>
      <c r="D83" s="74">
        <v>0</v>
      </c>
      <c r="E83" s="74"/>
      <c r="F83" s="74">
        <v>0</v>
      </c>
      <c r="G83" s="21"/>
    </row>
    <row r="84" spans="1:7" x14ac:dyDescent="0.35">
      <c r="A84" s="115" t="s">
        <v>692</v>
      </c>
      <c r="B84" s="118" t="s">
        <v>337</v>
      </c>
      <c r="C84" s="74">
        <v>0</v>
      </c>
      <c r="D84" s="74">
        <v>0</v>
      </c>
      <c r="E84" s="74"/>
      <c r="F84" s="74">
        <v>0</v>
      </c>
      <c r="G84" s="21"/>
    </row>
    <row r="85" spans="1:7" x14ac:dyDescent="0.35">
      <c r="A85" s="115" t="s">
        <v>693</v>
      </c>
      <c r="B85" s="118" t="s">
        <v>339</v>
      </c>
      <c r="C85" s="74">
        <v>0</v>
      </c>
      <c r="D85" s="74">
        <v>0</v>
      </c>
      <c r="E85" s="74"/>
      <c r="F85" s="74">
        <v>0</v>
      </c>
      <c r="G85" s="21"/>
    </row>
    <row r="86" spans="1:7" x14ac:dyDescent="0.35">
      <c r="A86" s="115" t="s">
        <v>694</v>
      </c>
      <c r="B86" s="118" t="s">
        <v>341</v>
      </c>
      <c r="C86" s="74">
        <v>0</v>
      </c>
      <c r="D86" s="74">
        <v>0</v>
      </c>
      <c r="E86" s="74"/>
      <c r="F86" s="74">
        <v>0</v>
      </c>
      <c r="G86" s="21"/>
    </row>
    <row r="87" spans="1:7" x14ac:dyDescent="0.35">
      <c r="A87" s="115" t="s">
        <v>695</v>
      </c>
      <c r="B87" s="118" t="s">
        <v>117</v>
      </c>
      <c r="C87" s="74">
        <v>0</v>
      </c>
      <c r="D87" s="74">
        <v>0</v>
      </c>
      <c r="E87" s="74"/>
      <c r="F87" s="74">
        <v>0</v>
      </c>
      <c r="G87" s="21"/>
    </row>
    <row r="88" spans="1:7" outlineLevel="1" x14ac:dyDescent="0.35">
      <c r="A88" s="115" t="s">
        <v>696</v>
      </c>
      <c r="B88" s="48" t="s">
        <v>121</v>
      </c>
      <c r="C88" s="74"/>
      <c r="D88" s="74"/>
      <c r="E88" s="74"/>
      <c r="F88" s="74"/>
      <c r="G88" s="21"/>
    </row>
    <row r="89" spans="1:7" outlineLevel="1" x14ac:dyDescent="0.35">
      <c r="A89" s="115" t="s">
        <v>697</v>
      </c>
      <c r="B89" s="48" t="s">
        <v>121</v>
      </c>
      <c r="C89" s="74"/>
      <c r="D89" s="74"/>
      <c r="E89" s="74"/>
      <c r="F89" s="74"/>
      <c r="G89" s="21"/>
    </row>
    <row r="90" spans="1:7" outlineLevel="1" x14ac:dyDescent="0.35">
      <c r="A90" s="115" t="s">
        <v>698</v>
      </c>
      <c r="B90" s="48" t="s">
        <v>121</v>
      </c>
      <c r="C90" s="74"/>
      <c r="D90" s="74"/>
      <c r="E90" s="74"/>
      <c r="F90" s="74"/>
      <c r="G90" s="21"/>
    </row>
    <row r="91" spans="1:7" outlineLevel="1" x14ac:dyDescent="0.35">
      <c r="A91" s="115" t="s">
        <v>699</v>
      </c>
      <c r="B91" s="48" t="s">
        <v>121</v>
      </c>
      <c r="C91" s="74"/>
      <c r="D91" s="74"/>
      <c r="E91" s="74"/>
      <c r="F91" s="74"/>
      <c r="G91" s="21"/>
    </row>
    <row r="92" spans="1:7" outlineLevel="1" x14ac:dyDescent="0.35">
      <c r="A92" s="115" t="s">
        <v>700</v>
      </c>
      <c r="B92" s="48" t="s">
        <v>121</v>
      </c>
      <c r="C92" s="74"/>
      <c r="D92" s="74"/>
      <c r="E92" s="74"/>
      <c r="F92" s="74"/>
      <c r="G92" s="21"/>
    </row>
    <row r="93" spans="1:7" outlineLevel="1" x14ac:dyDescent="0.35">
      <c r="A93" s="115" t="s">
        <v>701</v>
      </c>
      <c r="B93" s="48" t="s">
        <v>121</v>
      </c>
      <c r="C93" s="74"/>
      <c r="D93" s="74"/>
      <c r="E93" s="74"/>
      <c r="F93" s="74"/>
      <c r="G93" s="21"/>
    </row>
    <row r="94" spans="1:7" outlineLevel="1" x14ac:dyDescent="0.35">
      <c r="A94" s="115" t="s">
        <v>702</v>
      </c>
      <c r="B94" s="48" t="s">
        <v>121</v>
      </c>
      <c r="C94" s="74"/>
      <c r="D94" s="74"/>
      <c r="E94" s="74"/>
      <c r="F94" s="74"/>
      <c r="G94" s="21"/>
    </row>
    <row r="95" spans="1:7" outlineLevel="1" x14ac:dyDescent="0.35">
      <c r="A95" s="115" t="s">
        <v>703</v>
      </c>
      <c r="B95" s="48" t="s">
        <v>121</v>
      </c>
      <c r="C95" s="74"/>
      <c r="D95" s="74"/>
      <c r="E95" s="74"/>
      <c r="F95" s="74"/>
      <c r="G95" s="21"/>
    </row>
    <row r="96" spans="1:7" outlineLevel="1" x14ac:dyDescent="0.35">
      <c r="A96" s="115" t="s">
        <v>704</v>
      </c>
      <c r="B96" s="48" t="s">
        <v>121</v>
      </c>
      <c r="C96" s="74"/>
      <c r="D96" s="74"/>
      <c r="E96" s="74"/>
      <c r="F96" s="74"/>
      <c r="G96" s="21"/>
    </row>
    <row r="97" spans="1:7" outlineLevel="1" x14ac:dyDescent="0.35">
      <c r="A97" s="115" t="s">
        <v>705</v>
      </c>
      <c r="B97" s="48" t="s">
        <v>121</v>
      </c>
      <c r="C97" s="74"/>
      <c r="D97" s="74"/>
      <c r="E97" s="74"/>
      <c r="F97" s="74"/>
      <c r="G97" s="21"/>
    </row>
    <row r="98" spans="1:7" ht="15" customHeight="1" x14ac:dyDescent="0.35">
      <c r="A98" s="40"/>
      <c r="B98" s="81" t="s">
        <v>706</v>
      </c>
      <c r="C98" s="40" t="s">
        <v>611</v>
      </c>
      <c r="D98" s="40" t="s">
        <v>612</v>
      </c>
      <c r="E98" s="42"/>
      <c r="F98" s="43" t="s">
        <v>576</v>
      </c>
      <c r="G98" s="43"/>
    </row>
    <row r="99" spans="1:7" ht="15" customHeight="1" x14ac:dyDescent="0.35">
      <c r="A99" s="126" t="s">
        <v>707</v>
      </c>
      <c r="B99" s="108" t="s">
        <v>2</v>
      </c>
      <c r="C99" s="109">
        <f>SUM(C100:C148)</f>
        <v>1.0000999999999998</v>
      </c>
      <c r="D99" s="109">
        <f>SUM(D100:D148)</f>
        <v>0</v>
      </c>
      <c r="E99" s="109"/>
      <c r="F99" s="109">
        <f>SUM(F100:F148)</f>
        <v>1.0000999999999998</v>
      </c>
      <c r="G99" s="51"/>
    </row>
    <row r="100" spans="1:7" x14ac:dyDescent="0.35">
      <c r="A100" s="115" t="s">
        <v>708</v>
      </c>
      <c r="B100" s="38" t="s">
        <v>709</v>
      </c>
      <c r="C100" s="74">
        <v>6.0000000000000001E-3</v>
      </c>
      <c r="D100" s="74">
        <v>0</v>
      </c>
      <c r="E100" s="74"/>
      <c r="F100" s="74">
        <f t="shared" ref="F100:F119" si="1">(C100+D100)</f>
        <v>6.0000000000000001E-3</v>
      </c>
      <c r="G100" s="21"/>
    </row>
    <row r="101" spans="1:7" x14ac:dyDescent="0.35">
      <c r="A101" s="115" t="s">
        <v>710</v>
      </c>
      <c r="B101" s="38" t="s">
        <v>711</v>
      </c>
      <c r="C101" s="74">
        <v>1E-4</v>
      </c>
      <c r="D101" s="74">
        <v>0</v>
      </c>
      <c r="E101" s="74"/>
      <c r="F101" s="74">
        <f t="shared" si="1"/>
        <v>1E-4</v>
      </c>
      <c r="G101" s="21"/>
    </row>
    <row r="102" spans="1:7" x14ac:dyDescent="0.35">
      <c r="A102" s="115" t="s">
        <v>712</v>
      </c>
      <c r="B102" s="38" t="s">
        <v>713</v>
      </c>
      <c r="C102" s="74">
        <v>1E-4</v>
      </c>
      <c r="D102" s="74">
        <v>0</v>
      </c>
      <c r="E102" s="74"/>
      <c r="F102" s="74">
        <f t="shared" si="1"/>
        <v>1E-4</v>
      </c>
      <c r="G102" s="21"/>
    </row>
    <row r="103" spans="1:7" x14ac:dyDescent="0.35">
      <c r="A103" s="115" t="s">
        <v>714</v>
      </c>
      <c r="B103" s="38" t="s">
        <v>715</v>
      </c>
      <c r="C103" s="74">
        <v>8.9999999999999998E-4</v>
      </c>
      <c r="D103" s="74">
        <v>0</v>
      </c>
      <c r="E103" s="74"/>
      <c r="F103" s="74">
        <f t="shared" si="1"/>
        <v>8.9999999999999998E-4</v>
      </c>
      <c r="G103" s="21"/>
    </row>
    <row r="104" spans="1:7" x14ac:dyDescent="0.35">
      <c r="A104" s="115" t="s">
        <v>716</v>
      </c>
      <c r="B104" s="38" t="s">
        <v>717</v>
      </c>
      <c r="C104" s="74">
        <v>5.7599999999999998E-2</v>
      </c>
      <c r="D104" s="74">
        <v>0</v>
      </c>
      <c r="E104" s="74"/>
      <c r="F104" s="74">
        <f t="shared" si="1"/>
        <v>5.7599999999999998E-2</v>
      </c>
      <c r="G104" s="21"/>
    </row>
    <row r="105" spans="1:7" x14ac:dyDescent="0.35">
      <c r="A105" s="115" t="s">
        <v>718</v>
      </c>
      <c r="B105" s="38" t="s">
        <v>719</v>
      </c>
      <c r="C105" s="74">
        <v>5.0000000000000001E-4</v>
      </c>
      <c r="D105" s="74">
        <v>0</v>
      </c>
      <c r="E105" s="74"/>
      <c r="F105" s="74">
        <f t="shared" si="1"/>
        <v>5.0000000000000001E-4</v>
      </c>
      <c r="G105" s="21"/>
    </row>
    <row r="106" spans="1:7" x14ac:dyDescent="0.35">
      <c r="A106" s="115" t="s">
        <v>720</v>
      </c>
      <c r="B106" s="38" t="s">
        <v>721</v>
      </c>
      <c r="C106" s="74">
        <v>0.16059999999999999</v>
      </c>
      <c r="D106" s="74">
        <v>0</v>
      </c>
      <c r="E106" s="74"/>
      <c r="F106" s="74">
        <f t="shared" si="1"/>
        <v>0.16059999999999999</v>
      </c>
      <c r="G106" s="21"/>
    </row>
    <row r="107" spans="1:7" x14ac:dyDescent="0.35">
      <c r="A107" s="115" t="s">
        <v>722</v>
      </c>
      <c r="B107" s="38" t="s">
        <v>723</v>
      </c>
      <c r="C107" s="74">
        <v>7.4899999999999994E-2</v>
      </c>
      <c r="D107" s="74">
        <v>0</v>
      </c>
      <c r="E107" s="74"/>
      <c r="F107" s="74">
        <f t="shared" si="1"/>
        <v>7.4899999999999994E-2</v>
      </c>
      <c r="G107" s="21"/>
    </row>
    <row r="108" spans="1:7" x14ac:dyDescent="0.35">
      <c r="A108" s="115" t="s">
        <v>724</v>
      </c>
      <c r="B108" s="38" t="s">
        <v>725</v>
      </c>
      <c r="C108" s="74">
        <v>0.35439999999999999</v>
      </c>
      <c r="D108" s="74">
        <v>0</v>
      </c>
      <c r="E108" s="74"/>
      <c r="F108" s="74">
        <f t="shared" si="1"/>
        <v>0.35439999999999999</v>
      </c>
      <c r="G108" s="21"/>
    </row>
    <row r="109" spans="1:7" x14ac:dyDescent="0.35">
      <c r="A109" s="115" t="s">
        <v>726</v>
      </c>
      <c r="B109" s="38" t="s">
        <v>727</v>
      </c>
      <c r="C109" s="74">
        <v>3.6600000000000001E-2</v>
      </c>
      <c r="D109" s="74">
        <v>0</v>
      </c>
      <c r="E109" s="74"/>
      <c r="F109" s="74">
        <f t="shared" si="1"/>
        <v>3.6600000000000001E-2</v>
      </c>
      <c r="G109" s="21"/>
    </row>
    <row r="110" spans="1:7" x14ac:dyDescent="0.35">
      <c r="A110" s="115" t="s">
        <v>728</v>
      </c>
      <c r="B110" s="38" t="s">
        <v>729</v>
      </c>
      <c r="C110" s="74">
        <v>0</v>
      </c>
      <c r="D110" s="74">
        <v>0</v>
      </c>
      <c r="E110" s="74"/>
      <c r="F110" s="74">
        <f t="shared" si="1"/>
        <v>0</v>
      </c>
      <c r="G110" s="21"/>
    </row>
    <row r="111" spans="1:7" x14ac:dyDescent="0.35">
      <c r="A111" s="115" t="s">
        <v>730</v>
      </c>
      <c r="B111" s="38" t="s">
        <v>731</v>
      </c>
      <c r="C111" s="74">
        <v>4.1799999999999997E-2</v>
      </c>
      <c r="D111" s="74">
        <v>0</v>
      </c>
      <c r="E111" s="74"/>
      <c r="F111" s="74">
        <f t="shared" si="1"/>
        <v>4.1799999999999997E-2</v>
      </c>
      <c r="G111" s="21"/>
    </row>
    <row r="112" spans="1:7" x14ac:dyDescent="0.35">
      <c r="A112" s="115" t="s">
        <v>732</v>
      </c>
      <c r="B112" s="38" t="s">
        <v>733</v>
      </c>
      <c r="C112" s="74">
        <v>8.0000000000000004E-4</v>
      </c>
      <c r="D112" s="74">
        <v>0</v>
      </c>
      <c r="E112" s="74"/>
      <c r="F112" s="74">
        <f t="shared" si="1"/>
        <v>8.0000000000000004E-4</v>
      </c>
      <c r="G112" s="21"/>
    </row>
    <row r="113" spans="1:7" x14ac:dyDescent="0.35">
      <c r="A113" s="115" t="s">
        <v>734</v>
      </c>
      <c r="B113" s="38" t="s">
        <v>735</v>
      </c>
      <c r="C113" s="74">
        <v>3.0300000000000001E-2</v>
      </c>
      <c r="D113" s="74">
        <v>0</v>
      </c>
      <c r="E113" s="74"/>
      <c r="F113" s="74">
        <f t="shared" si="1"/>
        <v>3.0300000000000001E-2</v>
      </c>
      <c r="G113" s="21"/>
    </row>
    <row r="114" spans="1:7" x14ac:dyDescent="0.35">
      <c r="A114" s="115" t="s">
        <v>736</v>
      </c>
      <c r="B114" s="38" t="s">
        <v>737</v>
      </c>
      <c r="C114" s="74">
        <v>2.9999999999999997E-4</v>
      </c>
      <c r="D114" s="74">
        <v>0</v>
      </c>
      <c r="E114" s="74"/>
      <c r="F114" s="74">
        <f t="shared" si="1"/>
        <v>2.9999999999999997E-4</v>
      </c>
      <c r="G114" s="21"/>
    </row>
    <row r="115" spans="1:7" x14ac:dyDescent="0.35">
      <c r="A115" s="115" t="s">
        <v>738</v>
      </c>
      <c r="B115" s="38" t="s">
        <v>739</v>
      </c>
      <c r="C115" s="74">
        <v>6.7599999999999993E-2</v>
      </c>
      <c r="D115" s="74">
        <v>0</v>
      </c>
      <c r="E115" s="74"/>
      <c r="F115" s="74">
        <f t="shared" si="1"/>
        <v>6.7599999999999993E-2</v>
      </c>
      <c r="G115" s="21"/>
    </row>
    <row r="116" spans="1:7" x14ac:dyDescent="0.35">
      <c r="A116" s="115" t="s">
        <v>740</v>
      </c>
      <c r="B116" s="38" t="s">
        <v>741</v>
      </c>
      <c r="C116" s="74">
        <v>1.5E-3</v>
      </c>
      <c r="D116" s="74">
        <v>0</v>
      </c>
      <c r="E116" s="74"/>
      <c r="F116" s="74">
        <f t="shared" si="1"/>
        <v>1.5E-3</v>
      </c>
      <c r="G116" s="21"/>
    </row>
    <row r="117" spans="1:7" x14ac:dyDescent="0.35">
      <c r="A117" s="115" t="s">
        <v>742</v>
      </c>
      <c r="B117" s="38" t="s">
        <v>743</v>
      </c>
      <c r="C117" s="74">
        <v>0.1158</v>
      </c>
      <c r="D117" s="74">
        <v>0</v>
      </c>
      <c r="E117" s="74"/>
      <c r="F117" s="74">
        <f t="shared" si="1"/>
        <v>0.1158</v>
      </c>
      <c r="G117" s="21"/>
    </row>
    <row r="118" spans="1:7" x14ac:dyDescent="0.35">
      <c r="A118" s="115" t="s">
        <v>744</v>
      </c>
      <c r="B118" s="38" t="s">
        <v>745</v>
      </c>
      <c r="C118" s="74">
        <v>1.1000000000000001E-3</v>
      </c>
      <c r="D118" s="74">
        <v>0</v>
      </c>
      <c r="E118" s="74"/>
      <c r="F118" s="74">
        <f t="shared" si="1"/>
        <v>1.1000000000000001E-3</v>
      </c>
      <c r="G118" s="21"/>
    </row>
    <row r="119" spans="1:7" x14ac:dyDescent="0.35">
      <c r="A119" s="115" t="s">
        <v>746</v>
      </c>
      <c r="B119" s="38" t="s">
        <v>747</v>
      </c>
      <c r="C119" s="74">
        <v>4.9200000000000001E-2</v>
      </c>
      <c r="D119" s="74">
        <v>0</v>
      </c>
      <c r="E119" s="74"/>
      <c r="F119" s="74">
        <f t="shared" si="1"/>
        <v>4.9200000000000001E-2</v>
      </c>
      <c r="G119" s="21"/>
    </row>
    <row r="120" spans="1:7" x14ac:dyDescent="0.35">
      <c r="A120" s="115" t="s">
        <v>748</v>
      </c>
      <c r="B120" s="38" t="s">
        <v>749</v>
      </c>
      <c r="C120" s="74" t="s">
        <v>48</v>
      </c>
      <c r="D120" s="74" t="s">
        <v>48</v>
      </c>
      <c r="E120" s="74"/>
      <c r="F120" s="74" t="s">
        <v>48</v>
      </c>
      <c r="G120" s="21"/>
    </row>
    <row r="121" spans="1:7" x14ac:dyDescent="0.35">
      <c r="A121" s="115" t="s">
        <v>750</v>
      </c>
      <c r="B121" s="38" t="s">
        <v>749</v>
      </c>
      <c r="C121" s="74" t="s">
        <v>48</v>
      </c>
      <c r="D121" s="74" t="s">
        <v>48</v>
      </c>
      <c r="E121" s="74"/>
      <c r="F121" s="74" t="s">
        <v>48</v>
      </c>
      <c r="G121" s="21"/>
    </row>
    <row r="122" spans="1:7" x14ac:dyDescent="0.35">
      <c r="A122" s="115" t="s">
        <v>751</v>
      </c>
      <c r="B122" s="38" t="s">
        <v>749</v>
      </c>
      <c r="C122" s="74" t="s">
        <v>48</v>
      </c>
      <c r="D122" s="74" t="s">
        <v>48</v>
      </c>
      <c r="E122" s="74"/>
      <c r="F122" s="74" t="s">
        <v>48</v>
      </c>
      <c r="G122" s="21"/>
    </row>
    <row r="123" spans="1:7" x14ac:dyDescent="0.35">
      <c r="A123" s="115" t="s">
        <v>752</v>
      </c>
      <c r="B123" s="38" t="s">
        <v>749</v>
      </c>
      <c r="C123" s="74" t="s">
        <v>48</v>
      </c>
      <c r="D123" s="74" t="s">
        <v>48</v>
      </c>
      <c r="E123" s="74"/>
      <c r="F123" s="74" t="s">
        <v>48</v>
      </c>
      <c r="G123" s="21"/>
    </row>
    <row r="124" spans="1:7" x14ac:dyDescent="0.35">
      <c r="A124" s="115" t="s">
        <v>753</v>
      </c>
      <c r="B124" s="38" t="s">
        <v>749</v>
      </c>
      <c r="C124" s="74" t="s">
        <v>48</v>
      </c>
      <c r="D124" s="74" t="s">
        <v>48</v>
      </c>
      <c r="E124" s="74"/>
      <c r="F124" s="74" t="s">
        <v>48</v>
      </c>
      <c r="G124" s="21"/>
    </row>
    <row r="125" spans="1:7" x14ac:dyDescent="0.35">
      <c r="A125" s="115" t="s">
        <v>754</v>
      </c>
      <c r="B125" s="38" t="s">
        <v>749</v>
      </c>
      <c r="C125" s="74" t="s">
        <v>48</v>
      </c>
      <c r="D125" s="74" t="s">
        <v>48</v>
      </c>
      <c r="E125" s="74"/>
      <c r="F125" s="74" t="s">
        <v>48</v>
      </c>
      <c r="G125" s="21"/>
    </row>
    <row r="126" spans="1:7" x14ac:dyDescent="0.35">
      <c r="A126" s="115" t="s">
        <v>755</v>
      </c>
      <c r="B126" s="38" t="s">
        <v>749</v>
      </c>
      <c r="C126" s="74" t="s">
        <v>48</v>
      </c>
      <c r="D126" s="74" t="s">
        <v>48</v>
      </c>
      <c r="E126" s="74"/>
      <c r="F126" s="74" t="s">
        <v>48</v>
      </c>
      <c r="G126" s="21"/>
    </row>
    <row r="127" spans="1:7" x14ac:dyDescent="0.35">
      <c r="A127" s="115" t="s">
        <v>756</v>
      </c>
      <c r="B127" s="38" t="s">
        <v>749</v>
      </c>
      <c r="C127" s="74" t="s">
        <v>48</v>
      </c>
      <c r="D127" s="74" t="s">
        <v>48</v>
      </c>
      <c r="E127" s="74"/>
      <c r="F127" s="74" t="s">
        <v>48</v>
      </c>
      <c r="G127" s="21"/>
    </row>
    <row r="128" spans="1:7" x14ac:dyDescent="0.35">
      <c r="A128" s="115" t="s">
        <v>757</v>
      </c>
      <c r="B128" s="38" t="s">
        <v>749</v>
      </c>
      <c r="C128" s="74" t="s">
        <v>48</v>
      </c>
      <c r="D128" s="74" t="s">
        <v>48</v>
      </c>
      <c r="E128" s="74"/>
      <c r="F128" s="74" t="s">
        <v>48</v>
      </c>
      <c r="G128" s="21"/>
    </row>
    <row r="129" spans="1:7" x14ac:dyDescent="0.35">
      <c r="A129" s="115" t="s">
        <v>758</v>
      </c>
      <c r="B129" s="38" t="s">
        <v>749</v>
      </c>
      <c r="C129" s="74" t="s">
        <v>48</v>
      </c>
      <c r="D129" s="74" t="s">
        <v>48</v>
      </c>
      <c r="E129" s="74"/>
      <c r="F129" s="74" t="s">
        <v>48</v>
      </c>
      <c r="G129" s="21"/>
    </row>
    <row r="130" spans="1:7" x14ac:dyDescent="0.35">
      <c r="A130" s="115" t="s">
        <v>759</v>
      </c>
      <c r="B130" s="38" t="s">
        <v>749</v>
      </c>
      <c r="C130" s="74" t="s">
        <v>48</v>
      </c>
      <c r="D130" s="74" t="s">
        <v>48</v>
      </c>
      <c r="E130" s="74"/>
      <c r="F130" s="74" t="s">
        <v>48</v>
      </c>
      <c r="G130" s="21"/>
    </row>
    <row r="131" spans="1:7" x14ac:dyDescent="0.35">
      <c r="A131" s="115" t="s">
        <v>760</v>
      </c>
      <c r="B131" s="38" t="s">
        <v>749</v>
      </c>
      <c r="C131" s="74" t="s">
        <v>48</v>
      </c>
      <c r="D131" s="74" t="s">
        <v>48</v>
      </c>
      <c r="E131" s="74"/>
      <c r="F131" s="74" t="s">
        <v>48</v>
      </c>
      <c r="G131" s="21"/>
    </row>
    <row r="132" spans="1:7" x14ac:dyDescent="0.35">
      <c r="A132" s="115" t="s">
        <v>761</v>
      </c>
      <c r="B132" s="38" t="s">
        <v>749</v>
      </c>
      <c r="C132" s="74" t="s">
        <v>48</v>
      </c>
      <c r="D132" s="74" t="s">
        <v>48</v>
      </c>
      <c r="E132" s="74"/>
      <c r="F132" s="74" t="s">
        <v>48</v>
      </c>
      <c r="G132" s="21"/>
    </row>
    <row r="133" spans="1:7" x14ac:dyDescent="0.35">
      <c r="A133" s="115" t="s">
        <v>762</v>
      </c>
      <c r="B133" s="38" t="s">
        <v>749</v>
      </c>
      <c r="C133" s="74" t="s">
        <v>48</v>
      </c>
      <c r="D133" s="74" t="s">
        <v>48</v>
      </c>
      <c r="E133" s="74"/>
      <c r="F133" s="74" t="s">
        <v>48</v>
      </c>
      <c r="G133" s="21"/>
    </row>
    <row r="134" spans="1:7" x14ac:dyDescent="0.35">
      <c r="A134" s="115" t="s">
        <v>763</v>
      </c>
      <c r="B134" s="38" t="s">
        <v>749</v>
      </c>
      <c r="C134" s="74" t="s">
        <v>48</v>
      </c>
      <c r="D134" s="74" t="s">
        <v>48</v>
      </c>
      <c r="E134" s="74"/>
      <c r="F134" s="74" t="s">
        <v>48</v>
      </c>
      <c r="G134" s="21"/>
    </row>
    <row r="135" spans="1:7" x14ac:dyDescent="0.35">
      <c r="A135" s="115" t="s">
        <v>764</v>
      </c>
      <c r="B135" s="38" t="s">
        <v>749</v>
      </c>
      <c r="C135" s="74" t="s">
        <v>48</v>
      </c>
      <c r="D135" s="74" t="s">
        <v>48</v>
      </c>
      <c r="E135" s="74"/>
      <c r="F135" s="74" t="s">
        <v>48</v>
      </c>
      <c r="G135" s="21"/>
    </row>
    <row r="136" spans="1:7" x14ac:dyDescent="0.35">
      <c r="A136" s="115" t="s">
        <v>765</v>
      </c>
      <c r="B136" s="38" t="s">
        <v>749</v>
      </c>
      <c r="C136" s="74" t="s">
        <v>48</v>
      </c>
      <c r="D136" s="74" t="s">
        <v>48</v>
      </c>
      <c r="E136" s="74"/>
      <c r="F136" s="74" t="s">
        <v>48</v>
      </c>
      <c r="G136" s="21"/>
    </row>
    <row r="137" spans="1:7" x14ac:dyDescent="0.35">
      <c r="A137" s="115" t="s">
        <v>766</v>
      </c>
      <c r="B137" s="38" t="s">
        <v>749</v>
      </c>
      <c r="C137" s="74" t="s">
        <v>48</v>
      </c>
      <c r="D137" s="74" t="s">
        <v>48</v>
      </c>
      <c r="E137" s="74"/>
      <c r="F137" s="74" t="s">
        <v>48</v>
      </c>
      <c r="G137" s="21"/>
    </row>
    <row r="138" spans="1:7" x14ac:dyDescent="0.35">
      <c r="A138" s="115" t="s">
        <v>767</v>
      </c>
      <c r="B138" s="38" t="s">
        <v>749</v>
      </c>
      <c r="C138" s="74" t="s">
        <v>48</v>
      </c>
      <c r="D138" s="74" t="s">
        <v>48</v>
      </c>
      <c r="E138" s="74"/>
      <c r="F138" s="74" t="s">
        <v>48</v>
      </c>
      <c r="G138" s="21"/>
    </row>
    <row r="139" spans="1:7" x14ac:dyDescent="0.35">
      <c r="A139" s="115" t="s">
        <v>768</v>
      </c>
      <c r="B139" s="38" t="s">
        <v>749</v>
      </c>
      <c r="C139" s="74" t="s">
        <v>48</v>
      </c>
      <c r="D139" s="74" t="s">
        <v>48</v>
      </c>
      <c r="E139" s="74"/>
      <c r="F139" s="74" t="s">
        <v>48</v>
      </c>
      <c r="G139" s="21"/>
    </row>
    <row r="140" spans="1:7" x14ac:dyDescent="0.35">
      <c r="A140" s="115" t="s">
        <v>769</v>
      </c>
      <c r="B140" s="38" t="s">
        <v>749</v>
      </c>
      <c r="C140" s="74" t="s">
        <v>48</v>
      </c>
      <c r="D140" s="74" t="s">
        <v>48</v>
      </c>
      <c r="E140" s="74"/>
      <c r="F140" s="74" t="s">
        <v>48</v>
      </c>
      <c r="G140" s="21"/>
    </row>
    <row r="141" spans="1:7" x14ac:dyDescent="0.35">
      <c r="A141" s="115" t="s">
        <v>770</v>
      </c>
      <c r="B141" s="38" t="s">
        <v>749</v>
      </c>
      <c r="C141" s="74" t="s">
        <v>48</v>
      </c>
      <c r="D141" s="74" t="s">
        <v>48</v>
      </c>
      <c r="E141" s="74"/>
      <c r="F141" s="74" t="s">
        <v>48</v>
      </c>
      <c r="G141" s="21"/>
    </row>
    <row r="142" spans="1:7" x14ac:dyDescent="0.35">
      <c r="A142" s="115" t="s">
        <v>771</v>
      </c>
      <c r="B142" s="38" t="s">
        <v>749</v>
      </c>
      <c r="C142" s="74" t="s">
        <v>48</v>
      </c>
      <c r="D142" s="74" t="s">
        <v>48</v>
      </c>
      <c r="E142" s="74"/>
      <c r="F142" s="74" t="s">
        <v>48</v>
      </c>
      <c r="G142" s="21"/>
    </row>
    <row r="143" spans="1:7" x14ac:dyDescent="0.35">
      <c r="A143" s="115" t="s">
        <v>772</v>
      </c>
      <c r="B143" s="38" t="s">
        <v>749</v>
      </c>
      <c r="C143" s="74" t="s">
        <v>48</v>
      </c>
      <c r="D143" s="74" t="s">
        <v>48</v>
      </c>
      <c r="E143" s="74"/>
      <c r="F143" s="74" t="s">
        <v>48</v>
      </c>
      <c r="G143" s="21"/>
    </row>
    <row r="144" spans="1:7" x14ac:dyDescent="0.35">
      <c r="A144" s="115" t="s">
        <v>773</v>
      </c>
      <c r="B144" s="38" t="s">
        <v>749</v>
      </c>
      <c r="C144" s="74" t="s">
        <v>48</v>
      </c>
      <c r="D144" s="74" t="s">
        <v>48</v>
      </c>
      <c r="E144" s="74"/>
      <c r="F144" s="74" t="s">
        <v>48</v>
      </c>
      <c r="G144" s="21"/>
    </row>
    <row r="145" spans="1:7" x14ac:dyDescent="0.35">
      <c r="A145" s="115" t="s">
        <v>774</v>
      </c>
      <c r="B145" s="38" t="s">
        <v>749</v>
      </c>
      <c r="C145" s="74" t="s">
        <v>48</v>
      </c>
      <c r="D145" s="74" t="s">
        <v>48</v>
      </c>
      <c r="E145" s="74"/>
      <c r="F145" s="74" t="s">
        <v>48</v>
      </c>
      <c r="G145" s="21"/>
    </row>
    <row r="146" spans="1:7" x14ac:dyDescent="0.35">
      <c r="A146" s="115" t="s">
        <v>775</v>
      </c>
      <c r="B146" s="38" t="s">
        <v>749</v>
      </c>
      <c r="C146" s="74" t="s">
        <v>48</v>
      </c>
      <c r="D146" s="74" t="s">
        <v>48</v>
      </c>
      <c r="E146" s="74"/>
      <c r="F146" s="74" t="s">
        <v>48</v>
      </c>
      <c r="G146" s="21"/>
    </row>
    <row r="147" spans="1:7" x14ac:dyDescent="0.35">
      <c r="A147" s="115" t="s">
        <v>776</v>
      </c>
      <c r="B147" s="38" t="s">
        <v>749</v>
      </c>
      <c r="C147" s="74" t="s">
        <v>48</v>
      </c>
      <c r="D147" s="74" t="s">
        <v>48</v>
      </c>
      <c r="E147" s="74"/>
      <c r="F147" s="74" t="s">
        <v>48</v>
      </c>
      <c r="G147" s="21"/>
    </row>
    <row r="148" spans="1:7" x14ac:dyDescent="0.35">
      <c r="A148" s="115" t="s">
        <v>777</v>
      </c>
      <c r="B148" s="38" t="s">
        <v>749</v>
      </c>
      <c r="C148" s="74" t="s">
        <v>48</v>
      </c>
      <c r="D148" s="74" t="s">
        <v>48</v>
      </c>
      <c r="E148" s="74"/>
      <c r="F148" s="74" t="s">
        <v>48</v>
      </c>
      <c r="G148" s="21"/>
    </row>
    <row r="149" spans="1:7" ht="15" customHeight="1" x14ac:dyDescent="0.35">
      <c r="A149" s="40"/>
      <c r="B149" s="41" t="s">
        <v>778</v>
      </c>
      <c r="C149" s="40" t="s">
        <v>611</v>
      </c>
      <c r="D149" s="40" t="s">
        <v>612</v>
      </c>
      <c r="E149" s="42"/>
      <c r="F149" s="43" t="s">
        <v>576</v>
      </c>
      <c r="G149" s="43"/>
    </row>
    <row r="150" spans="1:7" x14ac:dyDescent="0.35">
      <c r="A150" s="115" t="s">
        <v>779</v>
      </c>
      <c r="B150" s="115" t="s">
        <v>780</v>
      </c>
      <c r="C150" s="74">
        <v>0.87830699999999995</v>
      </c>
      <c r="D150" s="74">
        <v>0</v>
      </c>
      <c r="E150" s="75"/>
      <c r="F150" s="74">
        <f>(C150+D150)</f>
        <v>0.87830699999999995</v>
      </c>
    </row>
    <row r="151" spans="1:7" x14ac:dyDescent="0.35">
      <c r="A151" s="115" t="s">
        <v>781</v>
      </c>
      <c r="B151" s="115" t="s">
        <v>782</v>
      </c>
      <c r="C151" s="74">
        <v>9.7521999999999998E-2</v>
      </c>
      <c r="D151" s="74">
        <v>0</v>
      </c>
      <c r="E151" s="75"/>
      <c r="F151" s="74">
        <f t="shared" ref="F151:F152" si="2">(C151+D151)</f>
        <v>9.7521999999999998E-2</v>
      </c>
    </row>
    <row r="152" spans="1:7" x14ac:dyDescent="0.35">
      <c r="A152" s="115" t="s">
        <v>783</v>
      </c>
      <c r="B152" s="115" t="s">
        <v>117</v>
      </c>
      <c r="C152" s="74">
        <v>2.4170000000000001E-2</v>
      </c>
      <c r="D152" s="74">
        <v>0</v>
      </c>
      <c r="E152" s="75"/>
      <c r="F152" s="74">
        <f t="shared" si="2"/>
        <v>2.4170000000000001E-2</v>
      </c>
    </row>
    <row r="153" spans="1:7" outlineLevel="1" x14ac:dyDescent="0.35">
      <c r="A153" s="115" t="s">
        <v>784</v>
      </c>
      <c r="C153" s="74"/>
      <c r="D153" s="74"/>
      <c r="E153" s="75"/>
      <c r="F153" s="74"/>
    </row>
    <row r="154" spans="1:7" outlineLevel="1" x14ac:dyDescent="0.35">
      <c r="A154" s="115" t="s">
        <v>785</v>
      </c>
      <c r="C154" s="74"/>
      <c r="D154" s="74"/>
      <c r="E154" s="75"/>
      <c r="F154" s="74"/>
    </row>
    <row r="155" spans="1:7" outlineLevel="1" x14ac:dyDescent="0.35">
      <c r="A155" s="115" t="s">
        <v>786</v>
      </c>
      <c r="C155" s="74"/>
      <c r="D155" s="74"/>
      <c r="E155" s="75"/>
      <c r="F155" s="74"/>
    </row>
    <row r="156" spans="1:7" outlineLevel="1" x14ac:dyDescent="0.35">
      <c r="A156" s="115" t="s">
        <v>787</v>
      </c>
      <c r="C156" s="74"/>
      <c r="D156" s="74"/>
      <c r="E156" s="75"/>
      <c r="F156" s="74"/>
    </row>
    <row r="157" spans="1:7" outlineLevel="1" x14ac:dyDescent="0.35">
      <c r="A157" s="115" t="s">
        <v>788</v>
      </c>
      <c r="C157" s="74"/>
      <c r="D157" s="74"/>
      <c r="E157" s="75"/>
      <c r="F157" s="74"/>
    </row>
    <row r="158" spans="1:7" outlineLevel="1" x14ac:dyDescent="0.35">
      <c r="A158" s="115" t="s">
        <v>789</v>
      </c>
      <c r="C158" s="74"/>
      <c r="D158" s="74"/>
      <c r="E158" s="75"/>
      <c r="F158" s="74"/>
    </row>
    <row r="159" spans="1:7" ht="15" customHeight="1" x14ac:dyDescent="0.35">
      <c r="A159" s="40"/>
      <c r="B159" s="41" t="s">
        <v>790</v>
      </c>
      <c r="C159" s="40" t="s">
        <v>611</v>
      </c>
      <c r="D159" s="40" t="s">
        <v>612</v>
      </c>
      <c r="E159" s="42"/>
      <c r="F159" s="43" t="s">
        <v>576</v>
      </c>
      <c r="G159" s="43"/>
    </row>
    <row r="160" spans="1:7" x14ac:dyDescent="0.35">
      <c r="A160" s="115" t="s">
        <v>791</v>
      </c>
      <c r="B160" s="115" t="s">
        <v>792</v>
      </c>
      <c r="C160" s="74">
        <v>0</v>
      </c>
      <c r="D160" s="74">
        <v>0</v>
      </c>
      <c r="E160" s="75"/>
      <c r="F160" s="74">
        <f>(C160+D160)</f>
        <v>0</v>
      </c>
    </row>
    <row r="161" spans="1:7" x14ac:dyDescent="0.35">
      <c r="A161" s="115" t="s">
        <v>793</v>
      </c>
      <c r="B161" s="115" t="s">
        <v>794</v>
      </c>
      <c r="C161" s="74">
        <v>1</v>
      </c>
      <c r="D161" s="74">
        <v>0</v>
      </c>
      <c r="E161" s="75"/>
      <c r="F161" s="74">
        <f t="shared" ref="F161:F162" si="3">(C161+D161)</f>
        <v>1</v>
      </c>
    </row>
    <row r="162" spans="1:7" x14ac:dyDescent="0.35">
      <c r="A162" s="115" t="s">
        <v>795</v>
      </c>
      <c r="B162" s="115" t="s">
        <v>117</v>
      </c>
      <c r="C162" s="74">
        <v>0</v>
      </c>
      <c r="D162" s="74">
        <v>0</v>
      </c>
      <c r="E162" s="75"/>
      <c r="F162" s="74">
        <f t="shared" si="3"/>
        <v>0</v>
      </c>
    </row>
    <row r="163" spans="1:7" outlineLevel="1" x14ac:dyDescent="0.35">
      <c r="A163" s="115" t="s">
        <v>796</v>
      </c>
      <c r="E163" s="19"/>
    </row>
    <row r="164" spans="1:7" outlineLevel="1" x14ac:dyDescent="0.35">
      <c r="A164" s="115" t="s">
        <v>797</v>
      </c>
      <c r="E164" s="19"/>
    </row>
    <row r="165" spans="1:7" outlineLevel="1" x14ac:dyDescent="0.35">
      <c r="A165" s="115" t="s">
        <v>798</v>
      </c>
      <c r="E165" s="19"/>
    </row>
    <row r="166" spans="1:7" outlineLevel="1" x14ac:dyDescent="0.35">
      <c r="A166" s="115" t="s">
        <v>799</v>
      </c>
      <c r="E166" s="19"/>
    </row>
    <row r="167" spans="1:7" outlineLevel="1" x14ac:dyDescent="0.35">
      <c r="A167" s="115" t="s">
        <v>800</v>
      </c>
      <c r="E167" s="19"/>
    </row>
    <row r="168" spans="1:7" outlineLevel="1" x14ac:dyDescent="0.35">
      <c r="A168" s="115" t="s">
        <v>801</v>
      </c>
      <c r="E168" s="19"/>
    </row>
    <row r="169" spans="1:7" ht="15" customHeight="1" x14ac:dyDescent="0.35">
      <c r="A169" s="40"/>
      <c r="B169" s="41" t="s">
        <v>802</v>
      </c>
      <c r="C169" s="40" t="s">
        <v>611</v>
      </c>
      <c r="D169" s="40" t="s">
        <v>612</v>
      </c>
      <c r="E169" s="42"/>
      <c r="F169" s="43" t="s">
        <v>576</v>
      </c>
      <c r="G169" s="43"/>
    </row>
    <row r="170" spans="1:7" x14ac:dyDescent="0.35">
      <c r="A170" s="115" t="s">
        <v>803</v>
      </c>
      <c r="B170" s="127" t="s">
        <v>804</v>
      </c>
      <c r="C170" s="74">
        <v>2.7927E-2</v>
      </c>
      <c r="D170" s="74">
        <v>0</v>
      </c>
      <c r="E170" s="75"/>
      <c r="F170" s="74">
        <f>(C170+D170)</f>
        <v>2.7927E-2</v>
      </c>
    </row>
    <row r="171" spans="1:7" x14ac:dyDescent="0.35">
      <c r="A171" s="115" t="s">
        <v>805</v>
      </c>
      <c r="B171" s="127" t="s">
        <v>806</v>
      </c>
      <c r="C171" s="74">
        <v>0.11046400000000001</v>
      </c>
      <c r="D171" s="74">
        <v>0</v>
      </c>
      <c r="E171" s="75"/>
      <c r="F171" s="74">
        <f t="shared" ref="F171:F174" si="4">(C171+D171)</f>
        <v>0.11046400000000001</v>
      </c>
    </row>
    <row r="172" spans="1:7" x14ac:dyDescent="0.35">
      <c r="A172" s="115" t="s">
        <v>807</v>
      </c>
      <c r="B172" s="127" t="s">
        <v>808</v>
      </c>
      <c r="C172" s="74">
        <v>7.4709999999999999E-2</v>
      </c>
      <c r="D172" s="74">
        <v>0</v>
      </c>
      <c r="E172" s="74"/>
      <c r="F172" s="74">
        <f t="shared" si="4"/>
        <v>7.4709999999999999E-2</v>
      </c>
    </row>
    <row r="173" spans="1:7" x14ac:dyDescent="0.35">
      <c r="A173" s="115" t="s">
        <v>809</v>
      </c>
      <c r="B173" s="127" t="s">
        <v>810</v>
      </c>
      <c r="C173" s="74">
        <v>0.22037599999999999</v>
      </c>
      <c r="D173" s="74">
        <v>0</v>
      </c>
      <c r="E173" s="74"/>
      <c r="F173" s="74">
        <f t="shared" si="4"/>
        <v>0.22037599999999999</v>
      </c>
    </row>
    <row r="174" spans="1:7" x14ac:dyDescent="0.35">
      <c r="A174" s="115" t="s">
        <v>811</v>
      </c>
      <c r="B174" s="127" t="s">
        <v>812</v>
      </c>
      <c r="C174" s="74">
        <v>0.56652000000000002</v>
      </c>
      <c r="D174" s="74">
        <v>0</v>
      </c>
      <c r="E174" s="74"/>
      <c r="F174" s="74">
        <f t="shared" si="4"/>
        <v>0.56652000000000002</v>
      </c>
    </row>
    <row r="175" spans="1:7" outlineLevel="1" x14ac:dyDescent="0.35">
      <c r="A175" s="115" t="s">
        <v>813</v>
      </c>
      <c r="B175" s="36"/>
      <c r="C175" s="74"/>
      <c r="D175" s="74"/>
      <c r="E175" s="74"/>
      <c r="F175" s="74"/>
    </row>
    <row r="176" spans="1:7" outlineLevel="1" x14ac:dyDescent="0.35">
      <c r="A176" s="115" t="s">
        <v>814</v>
      </c>
      <c r="B176" s="36"/>
      <c r="C176" s="74"/>
      <c r="D176" s="74"/>
      <c r="E176" s="74"/>
      <c r="F176" s="74"/>
    </row>
    <row r="177" spans="1:7" outlineLevel="1" x14ac:dyDescent="0.35">
      <c r="A177" s="115" t="s">
        <v>815</v>
      </c>
      <c r="B177" s="17"/>
      <c r="C177" s="74"/>
      <c r="D177" s="74"/>
      <c r="E177" s="74"/>
      <c r="F177" s="74"/>
    </row>
    <row r="178" spans="1:7" outlineLevel="1" x14ac:dyDescent="0.35">
      <c r="A178" s="115" t="s">
        <v>816</v>
      </c>
      <c r="B178" s="17"/>
      <c r="C178" s="74"/>
      <c r="D178" s="74"/>
      <c r="E178" s="74"/>
      <c r="F178" s="74"/>
    </row>
    <row r="179" spans="1:7" ht="15" customHeight="1" x14ac:dyDescent="0.35">
      <c r="A179" s="40"/>
      <c r="B179" s="81" t="s">
        <v>817</v>
      </c>
      <c r="C179" s="40" t="s">
        <v>611</v>
      </c>
      <c r="D179" s="40" t="s">
        <v>612</v>
      </c>
      <c r="E179" s="40"/>
      <c r="F179" s="40" t="s">
        <v>576</v>
      </c>
      <c r="G179" s="43"/>
    </row>
    <row r="180" spans="1:7" x14ac:dyDescent="0.35">
      <c r="A180" s="115" t="s">
        <v>818</v>
      </c>
      <c r="B180" s="115" t="s">
        <v>819</v>
      </c>
      <c r="C180" s="157">
        <v>7.2999999999999999E-5</v>
      </c>
      <c r="D180" s="95">
        <v>0</v>
      </c>
      <c r="E180" s="75"/>
      <c r="F180" s="95">
        <f>(C180+D180)</f>
        <v>7.2999999999999999E-5</v>
      </c>
    </row>
    <row r="181" spans="1:7" outlineLevel="1" x14ac:dyDescent="0.35">
      <c r="A181" s="115" t="s">
        <v>820</v>
      </c>
      <c r="B181" s="128" t="s">
        <v>821</v>
      </c>
      <c r="C181" s="156">
        <v>5.659E-3</v>
      </c>
      <c r="D181" s="95">
        <v>0</v>
      </c>
      <c r="E181" s="75"/>
      <c r="F181" s="95">
        <f>(C181+D181)</f>
        <v>5.659E-3</v>
      </c>
    </row>
    <row r="182" spans="1:7" outlineLevel="1" x14ac:dyDescent="0.35">
      <c r="A182" s="115" t="s">
        <v>822</v>
      </c>
      <c r="B182" s="70"/>
      <c r="C182" s="74"/>
      <c r="D182" s="74"/>
      <c r="E182" s="75"/>
      <c r="F182" s="74"/>
    </row>
    <row r="183" spans="1:7" outlineLevel="1" x14ac:dyDescent="0.35">
      <c r="A183" s="115" t="s">
        <v>823</v>
      </c>
      <c r="B183" s="70"/>
      <c r="C183" s="74"/>
      <c r="D183" s="74"/>
      <c r="E183" s="75"/>
      <c r="F183" s="74"/>
    </row>
    <row r="184" spans="1:7" outlineLevel="1" x14ac:dyDescent="0.35">
      <c r="A184" s="115" t="s">
        <v>824</v>
      </c>
      <c r="B184" s="70"/>
      <c r="C184" s="74"/>
      <c r="D184" s="74"/>
      <c r="E184" s="75"/>
      <c r="F184" s="74"/>
    </row>
    <row r="185" spans="1:7" ht="18.5" x14ac:dyDescent="0.35">
      <c r="A185" s="71"/>
      <c r="B185" s="72" t="s">
        <v>573</v>
      </c>
      <c r="C185" s="71"/>
      <c r="D185" s="71"/>
      <c r="E185" s="71"/>
      <c r="F185" s="73"/>
      <c r="G185" s="73"/>
    </row>
    <row r="186" spans="1:7" ht="15" customHeight="1" x14ac:dyDescent="0.35">
      <c r="A186" s="40"/>
      <c r="B186" s="41" t="s">
        <v>825</v>
      </c>
      <c r="C186" s="40" t="s">
        <v>826</v>
      </c>
      <c r="D186" s="40" t="s">
        <v>827</v>
      </c>
      <c r="E186" s="42"/>
      <c r="F186" s="40" t="s">
        <v>611</v>
      </c>
      <c r="G186" s="40" t="s">
        <v>828</v>
      </c>
    </row>
    <row r="187" spans="1:7" x14ac:dyDescent="0.35">
      <c r="A187" s="115" t="s">
        <v>829</v>
      </c>
      <c r="B187" s="118" t="s">
        <v>830</v>
      </c>
      <c r="C187" s="76">
        <f>(SUM(C190:C198)/D187)*1000</f>
        <v>86.232646549675849</v>
      </c>
      <c r="D187" s="77">
        <f>SUM(D190:D198)</f>
        <v>29461</v>
      </c>
      <c r="E187" s="35"/>
      <c r="F187" s="51"/>
      <c r="G187" s="51"/>
    </row>
    <row r="188" spans="1:7" x14ac:dyDescent="0.35">
      <c r="A188" s="35"/>
      <c r="B188" s="61"/>
      <c r="C188" s="35"/>
      <c r="D188" s="35"/>
      <c r="E188" s="35"/>
      <c r="F188" s="51"/>
      <c r="G188" s="51"/>
    </row>
    <row r="189" spans="1:7" x14ac:dyDescent="0.35">
      <c r="B189" s="118" t="s">
        <v>831</v>
      </c>
      <c r="C189" s="35"/>
      <c r="D189" s="35"/>
      <c r="E189" s="35"/>
      <c r="F189" s="51"/>
      <c r="G189" s="51"/>
    </row>
    <row r="190" spans="1:7" x14ac:dyDescent="0.35">
      <c r="A190" s="115" t="s">
        <v>832</v>
      </c>
      <c r="B190" s="38" t="s">
        <v>833</v>
      </c>
      <c r="C190" s="76">
        <v>4.8499999999999996</v>
      </c>
      <c r="D190" s="77">
        <v>849</v>
      </c>
      <c r="E190" s="35"/>
      <c r="F190" s="124">
        <f>IF($C$214=0,"",IF(C190="[for completion]","",IF(C190="","",C190/$C$214)))</f>
        <v>1.9090730171226135E-3</v>
      </c>
      <c r="G190" s="124">
        <f>IF($D$214=0,"",IF(D190="[for completion]","",IF(D190="","",D190/$D$214)))</f>
        <v>2.8817759071314619E-2</v>
      </c>
    </row>
    <row r="191" spans="1:7" x14ac:dyDescent="0.35">
      <c r="A191" s="115" t="s">
        <v>834</v>
      </c>
      <c r="B191" s="38" t="s">
        <v>835</v>
      </c>
      <c r="C191" s="76">
        <v>45.32</v>
      </c>
      <c r="D191" s="77">
        <v>2492</v>
      </c>
      <c r="E191" s="35"/>
      <c r="F191" s="124">
        <f t="shared" ref="F191:F213" si="5">IF($C$214=0,"",IF(C191="[for completion]","",IF(C191="","",C191/$C$214)))</f>
        <v>1.7839008069277702E-2</v>
      </c>
      <c r="G191" s="124">
        <f t="shared" ref="G191:G213" si="6">IF($D$214=0,"",IF(D191="[for completion]","",IF(D191="","",D191/$D$214)))</f>
        <v>8.4586402362445273E-2</v>
      </c>
    </row>
    <row r="192" spans="1:7" x14ac:dyDescent="0.35">
      <c r="A192" s="115" t="s">
        <v>836</v>
      </c>
      <c r="B192" s="38" t="s">
        <v>837</v>
      </c>
      <c r="C192" s="76">
        <v>235.16</v>
      </c>
      <c r="D192" s="77">
        <v>6198</v>
      </c>
      <c r="E192" s="35"/>
      <c r="F192" s="124">
        <f t="shared" si="5"/>
        <v>9.2564455815784291E-2</v>
      </c>
      <c r="G192" s="124">
        <f t="shared" si="6"/>
        <v>0.21037982417433218</v>
      </c>
    </row>
    <row r="193" spans="1:7" x14ac:dyDescent="0.35">
      <c r="A193" s="115" t="s">
        <v>838</v>
      </c>
      <c r="B193" s="38" t="s">
        <v>839</v>
      </c>
      <c r="C193" s="76">
        <v>389.61</v>
      </c>
      <c r="D193" s="77">
        <v>6274</v>
      </c>
      <c r="E193" s="35"/>
      <c r="F193" s="124">
        <f t="shared" si="5"/>
        <v>0.1533595748868333</v>
      </c>
      <c r="G193" s="124">
        <f t="shared" si="6"/>
        <v>0.21295950578731204</v>
      </c>
    </row>
    <row r="194" spans="1:7" x14ac:dyDescent="0.35">
      <c r="A194" s="115" t="s">
        <v>840</v>
      </c>
      <c r="B194" s="38" t="s">
        <v>841</v>
      </c>
      <c r="C194" s="76">
        <v>424.26</v>
      </c>
      <c r="D194" s="77">
        <v>4888</v>
      </c>
      <c r="E194" s="35"/>
      <c r="F194" s="124">
        <f t="shared" si="5"/>
        <v>0.16699862231844126</v>
      </c>
      <c r="G194" s="124">
        <f t="shared" si="6"/>
        <v>0.16591425952954753</v>
      </c>
    </row>
    <row r="195" spans="1:7" x14ac:dyDescent="0.35">
      <c r="A195" s="115" t="s">
        <v>842</v>
      </c>
      <c r="B195" s="38" t="s">
        <v>843</v>
      </c>
      <c r="C195" s="76">
        <v>622.55999999999995</v>
      </c>
      <c r="D195" s="77">
        <v>5126</v>
      </c>
      <c r="E195" s="35"/>
      <c r="F195" s="124">
        <f t="shared" si="5"/>
        <v>0.24505412320409367</v>
      </c>
      <c r="G195" s="124">
        <f t="shared" si="6"/>
        <v>0.1739927361596687</v>
      </c>
    </row>
    <row r="196" spans="1:7" x14ac:dyDescent="0.35">
      <c r="A196" s="115" t="s">
        <v>844</v>
      </c>
      <c r="B196" s="38" t="s">
        <v>845</v>
      </c>
      <c r="C196" s="76">
        <v>353.25</v>
      </c>
      <c r="D196" s="77">
        <v>2071</v>
      </c>
      <c r="E196" s="35"/>
      <c r="F196" s="124">
        <f t="shared" si="5"/>
        <v>0.13904743160795119</v>
      </c>
      <c r="G196" s="124">
        <f t="shared" si="6"/>
        <v>7.0296323953701501E-2</v>
      </c>
    </row>
    <row r="197" spans="1:7" x14ac:dyDescent="0.35">
      <c r="A197" s="115" t="s">
        <v>846</v>
      </c>
      <c r="B197" s="38" t="s">
        <v>847</v>
      </c>
      <c r="C197" s="76">
        <v>266.93</v>
      </c>
      <c r="D197" s="77">
        <v>1124</v>
      </c>
      <c r="E197" s="35"/>
      <c r="F197" s="124">
        <f t="shared" si="5"/>
        <v>0.10506986813619366</v>
      </c>
      <c r="G197" s="124">
        <f t="shared" si="6"/>
        <v>3.8152133328807576E-2</v>
      </c>
    </row>
    <row r="198" spans="1:7" x14ac:dyDescent="0.35">
      <c r="A198" s="115" t="s">
        <v>848</v>
      </c>
      <c r="B198" s="38" t="s">
        <v>849</v>
      </c>
      <c r="C198" s="76">
        <v>198.56</v>
      </c>
      <c r="D198" s="77">
        <v>439</v>
      </c>
      <c r="E198" s="35"/>
      <c r="F198" s="124">
        <f t="shared" si="5"/>
        <v>7.8157842944302308E-2</v>
      </c>
      <c r="G198" s="124">
        <f t="shared" si="6"/>
        <v>1.4901055632870575E-2</v>
      </c>
    </row>
    <row r="199" spans="1:7" x14ac:dyDescent="0.35">
      <c r="A199" s="115" t="s">
        <v>850</v>
      </c>
      <c r="B199" s="38" t="s">
        <v>749</v>
      </c>
      <c r="C199" s="76" t="s">
        <v>48</v>
      </c>
      <c r="D199" s="77" t="s">
        <v>48</v>
      </c>
      <c r="E199" s="38"/>
      <c r="F199" s="124" t="str">
        <f t="shared" si="5"/>
        <v/>
      </c>
      <c r="G199" s="124" t="str">
        <f t="shared" si="6"/>
        <v/>
      </c>
    </row>
    <row r="200" spans="1:7" x14ac:dyDescent="0.35">
      <c r="A200" s="115" t="s">
        <v>851</v>
      </c>
      <c r="B200" s="38" t="s">
        <v>749</v>
      </c>
      <c r="C200" s="76" t="s">
        <v>48</v>
      </c>
      <c r="D200" s="77" t="s">
        <v>48</v>
      </c>
      <c r="E200" s="38"/>
      <c r="F200" s="124" t="str">
        <f t="shared" si="5"/>
        <v/>
      </c>
      <c r="G200" s="124" t="str">
        <f t="shared" si="6"/>
        <v/>
      </c>
    </row>
    <row r="201" spans="1:7" x14ac:dyDescent="0.35">
      <c r="A201" s="115" t="s">
        <v>852</v>
      </c>
      <c r="B201" s="38" t="s">
        <v>749</v>
      </c>
      <c r="C201" s="76" t="s">
        <v>48</v>
      </c>
      <c r="D201" s="77" t="s">
        <v>48</v>
      </c>
      <c r="E201" s="38"/>
      <c r="F201" s="124" t="str">
        <f t="shared" si="5"/>
        <v/>
      </c>
      <c r="G201" s="124" t="str">
        <f t="shared" si="6"/>
        <v/>
      </c>
    </row>
    <row r="202" spans="1:7" x14ac:dyDescent="0.35">
      <c r="A202" s="115" t="s">
        <v>853</v>
      </c>
      <c r="B202" s="38" t="s">
        <v>749</v>
      </c>
      <c r="C202" s="76" t="s">
        <v>48</v>
      </c>
      <c r="D202" s="77" t="s">
        <v>48</v>
      </c>
      <c r="E202" s="38"/>
      <c r="F202" s="124" t="str">
        <f t="shared" si="5"/>
        <v/>
      </c>
      <c r="G202" s="124" t="str">
        <f t="shared" si="6"/>
        <v/>
      </c>
    </row>
    <row r="203" spans="1:7" x14ac:dyDescent="0.35">
      <c r="A203" s="115" t="s">
        <v>854</v>
      </c>
      <c r="B203" s="38" t="s">
        <v>749</v>
      </c>
      <c r="C203" s="76" t="s">
        <v>48</v>
      </c>
      <c r="D203" s="77" t="s">
        <v>48</v>
      </c>
      <c r="E203" s="38"/>
      <c r="F203" s="124" t="str">
        <f t="shared" si="5"/>
        <v/>
      </c>
      <c r="G203" s="124" t="str">
        <f t="shared" si="6"/>
        <v/>
      </c>
    </row>
    <row r="204" spans="1:7" x14ac:dyDescent="0.35">
      <c r="A204" s="115" t="s">
        <v>855</v>
      </c>
      <c r="B204" s="38" t="s">
        <v>749</v>
      </c>
      <c r="C204" s="76" t="s">
        <v>48</v>
      </c>
      <c r="D204" s="77" t="s">
        <v>48</v>
      </c>
      <c r="E204" s="38"/>
      <c r="F204" s="124" t="str">
        <f t="shared" si="5"/>
        <v/>
      </c>
      <c r="G204" s="124" t="str">
        <f t="shared" si="6"/>
        <v/>
      </c>
    </row>
    <row r="205" spans="1:7" x14ac:dyDescent="0.35">
      <c r="A205" s="115" t="s">
        <v>856</v>
      </c>
      <c r="B205" s="38" t="s">
        <v>749</v>
      </c>
      <c r="C205" s="76" t="s">
        <v>48</v>
      </c>
      <c r="D205" s="77" t="s">
        <v>48</v>
      </c>
      <c r="F205" s="124" t="str">
        <f t="shared" si="5"/>
        <v/>
      </c>
      <c r="G205" s="124" t="str">
        <f t="shared" si="6"/>
        <v/>
      </c>
    </row>
    <row r="206" spans="1:7" x14ac:dyDescent="0.35">
      <c r="A206" s="115" t="s">
        <v>857</v>
      </c>
      <c r="B206" s="38" t="s">
        <v>749</v>
      </c>
      <c r="C206" s="76" t="s">
        <v>48</v>
      </c>
      <c r="D206" s="77" t="s">
        <v>48</v>
      </c>
      <c r="E206" s="55"/>
      <c r="F206" s="124" t="str">
        <f t="shared" si="5"/>
        <v/>
      </c>
      <c r="G206" s="124" t="str">
        <f t="shared" si="6"/>
        <v/>
      </c>
    </row>
    <row r="207" spans="1:7" x14ac:dyDescent="0.35">
      <c r="A207" s="115" t="s">
        <v>858</v>
      </c>
      <c r="B207" s="38" t="s">
        <v>749</v>
      </c>
      <c r="C207" s="76" t="s">
        <v>48</v>
      </c>
      <c r="D207" s="77" t="s">
        <v>48</v>
      </c>
      <c r="E207" s="55"/>
      <c r="F207" s="124" t="str">
        <f t="shared" si="5"/>
        <v/>
      </c>
      <c r="G207" s="124" t="str">
        <f t="shared" si="6"/>
        <v/>
      </c>
    </row>
    <row r="208" spans="1:7" x14ac:dyDescent="0.35">
      <c r="A208" s="115" t="s">
        <v>859</v>
      </c>
      <c r="B208" s="38" t="s">
        <v>749</v>
      </c>
      <c r="C208" s="76" t="s">
        <v>48</v>
      </c>
      <c r="D208" s="77" t="s">
        <v>48</v>
      </c>
      <c r="E208" s="55"/>
      <c r="F208" s="124" t="str">
        <f t="shared" si="5"/>
        <v/>
      </c>
      <c r="G208" s="124" t="str">
        <f t="shared" si="6"/>
        <v/>
      </c>
    </row>
    <row r="209" spans="1:7" x14ac:dyDescent="0.35">
      <c r="A209" s="115" t="s">
        <v>860</v>
      </c>
      <c r="B209" s="38" t="s">
        <v>749</v>
      </c>
      <c r="C209" s="76" t="s">
        <v>48</v>
      </c>
      <c r="D209" s="77" t="s">
        <v>48</v>
      </c>
      <c r="E209" s="55"/>
      <c r="F209" s="124" t="str">
        <f t="shared" si="5"/>
        <v/>
      </c>
      <c r="G209" s="124" t="str">
        <f t="shared" si="6"/>
        <v/>
      </c>
    </row>
    <row r="210" spans="1:7" x14ac:dyDescent="0.35">
      <c r="A210" s="115" t="s">
        <v>861</v>
      </c>
      <c r="B210" s="38" t="s">
        <v>749</v>
      </c>
      <c r="C210" s="76" t="s">
        <v>48</v>
      </c>
      <c r="D210" s="77" t="s">
        <v>48</v>
      </c>
      <c r="E210" s="55"/>
      <c r="F210" s="124" t="str">
        <f t="shared" si="5"/>
        <v/>
      </c>
      <c r="G210" s="124" t="str">
        <f t="shared" si="6"/>
        <v/>
      </c>
    </row>
    <row r="211" spans="1:7" x14ac:dyDescent="0.35">
      <c r="A211" s="115" t="s">
        <v>862</v>
      </c>
      <c r="B211" s="38" t="s">
        <v>749</v>
      </c>
      <c r="C211" s="76" t="s">
        <v>48</v>
      </c>
      <c r="D211" s="77" t="s">
        <v>48</v>
      </c>
      <c r="E211" s="55"/>
      <c r="F211" s="124" t="str">
        <f t="shared" si="5"/>
        <v/>
      </c>
      <c r="G211" s="124" t="str">
        <f t="shared" si="6"/>
        <v/>
      </c>
    </row>
    <row r="212" spans="1:7" x14ac:dyDescent="0.35">
      <c r="A212" s="115" t="s">
        <v>863</v>
      </c>
      <c r="B212" s="38" t="s">
        <v>749</v>
      </c>
      <c r="C212" s="76" t="s">
        <v>48</v>
      </c>
      <c r="D212" s="77" t="s">
        <v>48</v>
      </c>
      <c r="E212" s="55"/>
      <c r="F212" s="124" t="str">
        <f t="shared" si="5"/>
        <v/>
      </c>
      <c r="G212" s="124" t="str">
        <f t="shared" si="6"/>
        <v/>
      </c>
    </row>
    <row r="213" spans="1:7" x14ac:dyDescent="0.35">
      <c r="A213" s="115" t="s">
        <v>864</v>
      </c>
      <c r="B213" s="38" t="s">
        <v>749</v>
      </c>
      <c r="C213" s="76" t="s">
        <v>48</v>
      </c>
      <c r="D213" s="77" t="s">
        <v>48</v>
      </c>
      <c r="E213" s="55"/>
      <c r="F213" s="124" t="str">
        <f t="shared" si="5"/>
        <v/>
      </c>
      <c r="G213" s="124" t="str">
        <f t="shared" si="6"/>
        <v/>
      </c>
    </row>
    <row r="214" spans="1:7" x14ac:dyDescent="0.35">
      <c r="A214" s="115" t="s">
        <v>865</v>
      </c>
      <c r="B214" s="129" t="s">
        <v>119</v>
      </c>
      <c r="C214" s="130">
        <f>SUM(C190:C213)</f>
        <v>2540.5</v>
      </c>
      <c r="D214" s="131">
        <f>SUM(D190:D213)</f>
        <v>29461</v>
      </c>
      <c r="E214" s="55"/>
      <c r="F214" s="132">
        <f>SUM(F190:F213)</f>
        <v>1</v>
      </c>
      <c r="G214" s="132">
        <f>SUM(G190:G213)</f>
        <v>1</v>
      </c>
    </row>
    <row r="215" spans="1:7" ht="15" customHeight="1" x14ac:dyDescent="0.35">
      <c r="A215" s="40"/>
      <c r="B215" s="40" t="s">
        <v>866</v>
      </c>
      <c r="C215" s="40" t="s">
        <v>826</v>
      </c>
      <c r="D215" s="40" t="s">
        <v>827</v>
      </c>
      <c r="E215" s="42"/>
      <c r="F215" s="40" t="s">
        <v>611</v>
      </c>
      <c r="G215" s="40" t="s">
        <v>828</v>
      </c>
    </row>
    <row r="216" spans="1:7" x14ac:dyDescent="0.35">
      <c r="A216" s="115" t="s">
        <v>867</v>
      </c>
      <c r="B216" s="115" t="s">
        <v>868</v>
      </c>
      <c r="C216" s="74">
        <v>0.598271</v>
      </c>
      <c r="D216" s="77">
        <v>29461</v>
      </c>
      <c r="F216" s="88"/>
      <c r="G216" s="88"/>
    </row>
    <row r="217" spans="1:7" x14ac:dyDescent="0.35">
      <c r="F217" s="88"/>
      <c r="G217" s="88"/>
    </row>
    <row r="218" spans="1:7" x14ac:dyDescent="0.35">
      <c r="B218" s="118" t="s">
        <v>869</v>
      </c>
      <c r="F218" s="88"/>
      <c r="G218" s="88"/>
    </row>
    <row r="219" spans="1:7" x14ac:dyDescent="0.35">
      <c r="A219" s="115" t="s">
        <v>870</v>
      </c>
      <c r="B219" s="115" t="s">
        <v>871</v>
      </c>
      <c r="C219" s="76">
        <v>355.95854000000003</v>
      </c>
      <c r="D219" s="77">
        <v>5888</v>
      </c>
      <c r="F219" s="124">
        <f t="shared" ref="F219:F233" si="7">IF($C$227=0,"",IF(C219="[for completion]","",C219/$C$227))</f>
        <v>0.14011294788959794</v>
      </c>
      <c r="G219" s="124">
        <f t="shared" ref="G219:G233" si="8">IF($D$227=0,"",IF(D219="[for completion]","",D219/$D$227))</f>
        <v>0.19985743864770375</v>
      </c>
    </row>
    <row r="220" spans="1:7" x14ac:dyDescent="0.35">
      <c r="A220" s="115" t="s">
        <v>872</v>
      </c>
      <c r="B220" s="115" t="s">
        <v>873</v>
      </c>
      <c r="C220" s="76">
        <v>341.29354000000001</v>
      </c>
      <c r="D220" s="77">
        <v>4366</v>
      </c>
      <c r="F220" s="124">
        <f t="shared" si="7"/>
        <v>0.13434048803851259</v>
      </c>
      <c r="G220" s="124">
        <f t="shared" si="8"/>
        <v>0.14819592002987</v>
      </c>
    </row>
    <row r="221" spans="1:7" x14ac:dyDescent="0.35">
      <c r="A221" s="115" t="s">
        <v>874</v>
      </c>
      <c r="B221" s="115" t="s">
        <v>875</v>
      </c>
      <c r="C221" s="76">
        <v>453.27494000000002</v>
      </c>
      <c r="D221" s="77">
        <v>5096</v>
      </c>
      <c r="F221" s="124">
        <f t="shared" si="7"/>
        <v>0.17841877890576982</v>
      </c>
      <c r="G221" s="124">
        <f t="shared" si="8"/>
        <v>0.17297444078612403</v>
      </c>
    </row>
    <row r="222" spans="1:7" x14ac:dyDescent="0.35">
      <c r="A222" s="115" t="s">
        <v>876</v>
      </c>
      <c r="B222" s="115" t="s">
        <v>877</v>
      </c>
      <c r="C222" s="76">
        <v>553.96695999999997</v>
      </c>
      <c r="D222" s="77">
        <v>5710</v>
      </c>
      <c r="F222" s="124">
        <f t="shared" si="7"/>
        <v>0.21805332665719712</v>
      </c>
      <c r="G222" s="124">
        <f t="shared" si="8"/>
        <v>0.19381555276467194</v>
      </c>
    </row>
    <row r="223" spans="1:7" x14ac:dyDescent="0.35">
      <c r="A223" s="115" t="s">
        <v>878</v>
      </c>
      <c r="B223" s="115" t="s">
        <v>879</v>
      </c>
      <c r="C223" s="76">
        <v>750.21214999999995</v>
      </c>
      <c r="D223" s="77">
        <v>7402</v>
      </c>
      <c r="F223" s="124">
        <f>IF($C$227=0,"",IF(C223="[for completion]","",C223/$C$227))</f>
        <v>0.29529966012079162</v>
      </c>
      <c r="G223" s="124">
        <f t="shared" si="8"/>
        <v>0.25124741183259225</v>
      </c>
    </row>
    <row r="224" spans="1:7" x14ac:dyDescent="0.35">
      <c r="A224" s="115" t="s">
        <v>880</v>
      </c>
      <c r="B224" s="115" t="s">
        <v>881</v>
      </c>
      <c r="C224" s="76">
        <v>69.491910000000004</v>
      </c>
      <c r="D224" s="77">
        <v>795</v>
      </c>
      <c r="F224" s="124">
        <f t="shared" si="7"/>
        <v>2.7353512475297347E-2</v>
      </c>
      <c r="G224" s="124">
        <f t="shared" si="8"/>
        <v>2.6984827398934184E-2</v>
      </c>
    </row>
    <row r="225" spans="1:7" x14ac:dyDescent="0.35">
      <c r="A225" s="115" t="s">
        <v>882</v>
      </c>
      <c r="B225" s="115" t="s">
        <v>883</v>
      </c>
      <c r="C225" s="76">
        <v>16.209530000000001</v>
      </c>
      <c r="D225" s="77">
        <v>202</v>
      </c>
      <c r="F225" s="124">
        <f t="shared" si="7"/>
        <v>6.3804201247844045E-3</v>
      </c>
      <c r="G225" s="124">
        <f t="shared" si="8"/>
        <v>6.8565221818675534E-3</v>
      </c>
    </row>
    <row r="226" spans="1:7" x14ac:dyDescent="0.35">
      <c r="A226" s="115" t="s">
        <v>884</v>
      </c>
      <c r="B226" s="115" t="s">
        <v>885</v>
      </c>
      <c r="C226" s="76">
        <v>0.10382</v>
      </c>
      <c r="D226" s="77">
        <v>2</v>
      </c>
      <c r="F226" s="124">
        <f t="shared" si="7"/>
        <v>4.0865788049074634E-5</v>
      </c>
      <c r="G226" s="124">
        <f t="shared" si="8"/>
        <v>6.7886358236312407E-5</v>
      </c>
    </row>
    <row r="227" spans="1:7" x14ac:dyDescent="0.35">
      <c r="A227" s="115" t="s">
        <v>886</v>
      </c>
      <c r="B227" s="129" t="s">
        <v>119</v>
      </c>
      <c r="C227" s="123">
        <f>SUM(C219:C226)</f>
        <v>2540.5113900000001</v>
      </c>
      <c r="D227" s="133">
        <f>SUM(D219:D226)</f>
        <v>29461</v>
      </c>
      <c r="F227" s="125">
        <f>SUM(F219:F226)</f>
        <v>1</v>
      </c>
      <c r="G227" s="125">
        <f>SUM(G219:G226)</f>
        <v>1</v>
      </c>
    </row>
    <row r="228" spans="1:7" outlineLevel="1" x14ac:dyDescent="0.35">
      <c r="A228" s="115" t="s">
        <v>887</v>
      </c>
      <c r="B228" s="122" t="s">
        <v>888</v>
      </c>
      <c r="C228" s="76"/>
      <c r="D228" s="77"/>
      <c r="F228" s="124">
        <f t="shared" si="7"/>
        <v>0</v>
      </c>
      <c r="G228" s="124">
        <f t="shared" si="8"/>
        <v>0</v>
      </c>
    </row>
    <row r="229" spans="1:7" outlineLevel="1" x14ac:dyDescent="0.35">
      <c r="A229" s="115" t="s">
        <v>889</v>
      </c>
      <c r="B229" s="122" t="s">
        <v>890</v>
      </c>
      <c r="C229" s="76"/>
      <c r="D229" s="77"/>
      <c r="F229" s="124">
        <f t="shared" si="7"/>
        <v>0</v>
      </c>
      <c r="G229" s="124">
        <f t="shared" si="8"/>
        <v>0</v>
      </c>
    </row>
    <row r="230" spans="1:7" outlineLevel="1" x14ac:dyDescent="0.35">
      <c r="A230" s="115" t="s">
        <v>891</v>
      </c>
      <c r="B230" s="122" t="s">
        <v>892</v>
      </c>
      <c r="C230" s="76"/>
      <c r="D230" s="77"/>
      <c r="F230" s="124">
        <f t="shared" si="7"/>
        <v>0</v>
      </c>
      <c r="G230" s="124">
        <f t="shared" si="8"/>
        <v>0</v>
      </c>
    </row>
    <row r="231" spans="1:7" outlineLevel="1" x14ac:dyDescent="0.35">
      <c r="A231" s="115" t="s">
        <v>893</v>
      </c>
      <c r="B231" s="122" t="s">
        <v>894</v>
      </c>
      <c r="C231" s="76"/>
      <c r="D231" s="77"/>
      <c r="F231" s="124">
        <f t="shared" si="7"/>
        <v>0</v>
      </c>
      <c r="G231" s="124">
        <f t="shared" si="8"/>
        <v>0</v>
      </c>
    </row>
    <row r="232" spans="1:7" outlineLevel="1" x14ac:dyDescent="0.35">
      <c r="A232" s="115" t="s">
        <v>895</v>
      </c>
      <c r="B232" s="122" t="s">
        <v>896</v>
      </c>
      <c r="C232" s="76"/>
      <c r="D232" s="77"/>
      <c r="F232" s="124">
        <f t="shared" si="7"/>
        <v>0</v>
      </c>
      <c r="G232" s="124">
        <f t="shared" si="8"/>
        <v>0</v>
      </c>
    </row>
    <row r="233" spans="1:7" outlineLevel="1" x14ac:dyDescent="0.35">
      <c r="A233" s="115" t="s">
        <v>897</v>
      </c>
      <c r="B233" s="122" t="s">
        <v>898</v>
      </c>
      <c r="C233" s="76"/>
      <c r="D233" s="77"/>
      <c r="F233" s="124">
        <f t="shared" si="7"/>
        <v>0</v>
      </c>
      <c r="G233" s="124">
        <f t="shared" si="8"/>
        <v>0</v>
      </c>
    </row>
    <row r="234" spans="1:7" outlineLevel="1" x14ac:dyDescent="0.35">
      <c r="A234" s="115" t="s">
        <v>899</v>
      </c>
      <c r="B234" s="48"/>
      <c r="F234" s="82"/>
      <c r="G234" s="82"/>
    </row>
    <row r="235" spans="1:7" outlineLevel="1" x14ac:dyDescent="0.35">
      <c r="A235" s="115" t="s">
        <v>900</v>
      </c>
      <c r="B235" s="48"/>
      <c r="F235" s="82"/>
      <c r="G235" s="82"/>
    </row>
    <row r="236" spans="1:7" outlineLevel="1" x14ac:dyDescent="0.35">
      <c r="A236" s="115" t="s">
        <v>901</v>
      </c>
      <c r="B236" s="48"/>
      <c r="F236" s="82"/>
      <c r="G236" s="82"/>
    </row>
    <row r="237" spans="1:7" ht="15" customHeight="1" x14ac:dyDescent="0.35">
      <c r="A237" s="40"/>
      <c r="B237" s="40" t="s">
        <v>902</v>
      </c>
      <c r="C237" s="40" t="s">
        <v>826</v>
      </c>
      <c r="D237" s="40" t="s">
        <v>827</v>
      </c>
      <c r="E237" s="42"/>
      <c r="F237" s="40" t="s">
        <v>611</v>
      </c>
      <c r="G237" s="40" t="s">
        <v>828</v>
      </c>
    </row>
    <row r="238" spans="1:7" x14ac:dyDescent="0.35">
      <c r="A238" s="115" t="s">
        <v>903</v>
      </c>
      <c r="B238" s="115" t="s">
        <v>868</v>
      </c>
      <c r="C238" s="125">
        <v>0.44906532448000003</v>
      </c>
      <c r="D238" s="77">
        <v>29461</v>
      </c>
      <c r="F238" s="88"/>
      <c r="G238" s="88"/>
    </row>
    <row r="239" spans="1:7" x14ac:dyDescent="0.35">
      <c r="F239" s="88"/>
      <c r="G239" s="88"/>
    </row>
    <row r="240" spans="1:7" x14ac:dyDescent="0.35">
      <c r="B240" s="118" t="s">
        <v>869</v>
      </c>
      <c r="F240" s="88"/>
      <c r="G240" s="88"/>
    </row>
    <row r="241" spans="1:7" x14ac:dyDescent="0.35">
      <c r="A241" s="115" t="s">
        <v>904</v>
      </c>
      <c r="B241" s="115" t="s">
        <v>871</v>
      </c>
      <c r="C241" s="76">
        <v>977.41523900000004</v>
      </c>
      <c r="D241" s="77">
        <v>15796</v>
      </c>
      <c r="F241" s="124">
        <f>IF($C$249=0,"",IF(C241="[Mark as ND1 if not relevant]","",C241/$C$249))</f>
        <v>0.38473168954567516</v>
      </c>
      <c r="G241" s="124">
        <f>IF($D$249=0,"",IF(D241="[Mark as ND1 if not relevant]","",D241/$D$249))</f>
        <v>0.53616645735039548</v>
      </c>
    </row>
    <row r="242" spans="1:7" x14ac:dyDescent="0.35">
      <c r="A242" s="115" t="s">
        <v>905</v>
      </c>
      <c r="B242" s="115" t="s">
        <v>873</v>
      </c>
      <c r="C242" s="76">
        <v>511.93221</v>
      </c>
      <c r="D242" s="77">
        <v>5089</v>
      </c>
      <c r="F242" s="124">
        <f t="shared" ref="F242:F248" si="9">IF($C$249=0,"",IF(C242="[Mark as ND1 if not relevant]","",C242/$C$249))</f>
        <v>0.20150754380263081</v>
      </c>
      <c r="G242" s="124">
        <f t="shared" ref="G242:G248" si="10">IF($D$249=0,"",IF(D242="[Mark as ND1 if not relevant]","",D242/$D$249))</f>
        <v>0.17273683853229693</v>
      </c>
    </row>
    <row r="243" spans="1:7" x14ac:dyDescent="0.35">
      <c r="A243" s="115" t="s">
        <v>906</v>
      </c>
      <c r="B243" s="115" t="s">
        <v>875</v>
      </c>
      <c r="C243" s="76">
        <v>529.81487300000003</v>
      </c>
      <c r="D243" s="77">
        <v>4679</v>
      </c>
      <c r="F243" s="124">
        <f t="shared" si="9"/>
        <v>0.2085465451145041</v>
      </c>
      <c r="G243" s="124">
        <f t="shared" si="10"/>
        <v>0.1588201350938529</v>
      </c>
    </row>
    <row r="244" spans="1:7" x14ac:dyDescent="0.35">
      <c r="A244" s="115" t="s">
        <v>907</v>
      </c>
      <c r="B244" s="115" t="s">
        <v>877</v>
      </c>
      <c r="C244" s="76">
        <v>377.30212499999999</v>
      </c>
      <c r="D244" s="77">
        <v>2925</v>
      </c>
      <c r="F244" s="124">
        <f t="shared" si="9"/>
        <v>0.14851424269682734</v>
      </c>
      <c r="G244" s="124">
        <f t="shared" si="10"/>
        <v>9.9283798920606903E-2</v>
      </c>
    </row>
    <row r="245" spans="1:7" x14ac:dyDescent="0.35">
      <c r="A245" s="115" t="s">
        <v>908</v>
      </c>
      <c r="B245" s="115" t="s">
        <v>879</v>
      </c>
      <c r="C245" s="76">
        <v>135.13414599999999</v>
      </c>
      <c r="D245" s="77">
        <v>914</v>
      </c>
      <c r="F245" s="124">
        <f t="shared" si="9"/>
        <v>5.3191710371820723E-2</v>
      </c>
      <c r="G245" s="124">
        <f t="shared" si="10"/>
        <v>3.1024065713994773E-2</v>
      </c>
    </row>
    <row r="246" spans="1:7" x14ac:dyDescent="0.35">
      <c r="A246" s="115" t="s">
        <v>909</v>
      </c>
      <c r="B246" s="115" t="s">
        <v>881</v>
      </c>
      <c r="C246" s="76">
        <v>4.6586069999999999</v>
      </c>
      <c r="D246" s="77">
        <v>29</v>
      </c>
      <c r="F246" s="124">
        <f t="shared" si="9"/>
        <v>1.8337280518288593E-3</v>
      </c>
      <c r="G246" s="124">
        <f t="shared" si="10"/>
        <v>9.8435219442652997E-4</v>
      </c>
    </row>
    <row r="247" spans="1:7" x14ac:dyDescent="0.35">
      <c r="A247" s="115" t="s">
        <v>910</v>
      </c>
      <c r="B247" s="115" t="s">
        <v>883</v>
      </c>
      <c r="C247" s="76">
        <v>2.2979340000000001</v>
      </c>
      <c r="D247" s="77">
        <v>14</v>
      </c>
      <c r="F247" s="124">
        <f t="shared" si="9"/>
        <v>9.0451631508116023E-4</v>
      </c>
      <c r="G247" s="124">
        <f t="shared" si="10"/>
        <v>4.7520450765418688E-4</v>
      </c>
    </row>
    <row r="248" spans="1:7" x14ac:dyDescent="0.35">
      <c r="A248" s="115" t="s">
        <v>911</v>
      </c>
      <c r="B248" s="115" t="s">
        <v>885</v>
      </c>
      <c r="C248" s="76">
        <v>1.9562550000000001</v>
      </c>
      <c r="D248" s="77">
        <v>15</v>
      </c>
      <c r="F248" s="124">
        <f t="shared" si="9"/>
        <v>7.700241016317679E-4</v>
      </c>
      <c r="G248" s="124">
        <f t="shared" si="10"/>
        <v>5.0914768677234315E-4</v>
      </c>
    </row>
    <row r="249" spans="1:7" x14ac:dyDescent="0.35">
      <c r="A249" s="115" t="s">
        <v>912</v>
      </c>
      <c r="B249" s="129" t="s">
        <v>119</v>
      </c>
      <c r="C249" s="123">
        <f>SUM(C241:C248)</f>
        <v>2540.5113890000002</v>
      </c>
      <c r="D249" s="133">
        <f>SUM(D241:D248)</f>
        <v>29461</v>
      </c>
      <c r="F249" s="125">
        <f>SUM(F241:F248)</f>
        <v>0.99999999999999989</v>
      </c>
      <c r="G249" s="125">
        <f>SUM(G241:G248)</f>
        <v>1</v>
      </c>
    </row>
    <row r="250" spans="1:7" outlineLevel="1" x14ac:dyDescent="0.35">
      <c r="A250" s="115" t="s">
        <v>913</v>
      </c>
      <c r="B250" s="122" t="s">
        <v>888</v>
      </c>
      <c r="C250" s="76"/>
      <c r="D250" s="77"/>
      <c r="F250" s="124">
        <f t="shared" ref="F250:F255" si="11">IF($C$249=0,"",IF(C250="[for completion]","",C250/$C$249))</f>
        <v>0</v>
      </c>
      <c r="G250" s="124">
        <f t="shared" ref="G250:G255" si="12">IF($D$249=0,"",IF(D250="[for completion]","",D250/$D$249))</f>
        <v>0</v>
      </c>
    </row>
    <row r="251" spans="1:7" outlineLevel="1" x14ac:dyDescent="0.35">
      <c r="A251" s="115" t="s">
        <v>914</v>
      </c>
      <c r="B251" s="122" t="s">
        <v>890</v>
      </c>
      <c r="C251" s="76"/>
      <c r="D251" s="77"/>
      <c r="F251" s="124">
        <f t="shared" si="11"/>
        <v>0</v>
      </c>
      <c r="G251" s="124">
        <f t="shared" si="12"/>
        <v>0</v>
      </c>
    </row>
    <row r="252" spans="1:7" outlineLevel="1" x14ac:dyDescent="0.35">
      <c r="A252" s="115" t="s">
        <v>915</v>
      </c>
      <c r="B252" s="122" t="s">
        <v>892</v>
      </c>
      <c r="C252" s="76"/>
      <c r="D252" s="77"/>
      <c r="F252" s="124">
        <f t="shared" si="11"/>
        <v>0</v>
      </c>
      <c r="G252" s="124">
        <f t="shared" si="12"/>
        <v>0</v>
      </c>
    </row>
    <row r="253" spans="1:7" outlineLevel="1" x14ac:dyDescent="0.35">
      <c r="A253" s="115" t="s">
        <v>916</v>
      </c>
      <c r="B253" s="122" t="s">
        <v>894</v>
      </c>
      <c r="C253" s="76"/>
      <c r="D253" s="77"/>
      <c r="F253" s="124">
        <f t="shared" si="11"/>
        <v>0</v>
      </c>
      <c r="G253" s="124">
        <f t="shared" si="12"/>
        <v>0</v>
      </c>
    </row>
    <row r="254" spans="1:7" outlineLevel="1" x14ac:dyDescent="0.35">
      <c r="A254" s="115" t="s">
        <v>917</v>
      </c>
      <c r="B254" s="122" t="s">
        <v>896</v>
      </c>
      <c r="C254" s="76"/>
      <c r="D254" s="77"/>
      <c r="F254" s="124">
        <f t="shared" si="11"/>
        <v>0</v>
      </c>
      <c r="G254" s="124">
        <f t="shared" si="12"/>
        <v>0</v>
      </c>
    </row>
    <row r="255" spans="1:7" outlineLevel="1" x14ac:dyDescent="0.35">
      <c r="A255" s="115" t="s">
        <v>918</v>
      </c>
      <c r="B255" s="122" t="s">
        <v>898</v>
      </c>
      <c r="C255" s="76"/>
      <c r="D255" s="77"/>
      <c r="F255" s="124">
        <f t="shared" si="11"/>
        <v>0</v>
      </c>
      <c r="G255" s="124">
        <f t="shared" si="12"/>
        <v>0</v>
      </c>
    </row>
    <row r="256" spans="1:7" outlineLevel="1" x14ac:dyDescent="0.35">
      <c r="A256" s="115" t="s">
        <v>919</v>
      </c>
      <c r="B256" s="48"/>
      <c r="F256" s="46"/>
      <c r="G256" s="46"/>
    </row>
    <row r="257" spans="1:14" outlineLevel="1" x14ac:dyDescent="0.35">
      <c r="A257" s="115" t="s">
        <v>920</v>
      </c>
      <c r="B257" s="48"/>
      <c r="F257" s="46"/>
      <c r="G257" s="46"/>
    </row>
    <row r="258" spans="1:14" outlineLevel="1" x14ac:dyDescent="0.35">
      <c r="A258" s="115" t="s">
        <v>921</v>
      </c>
      <c r="B258" s="48"/>
      <c r="F258" s="46"/>
      <c r="G258" s="46"/>
    </row>
    <row r="259" spans="1:14" ht="15" customHeight="1" x14ac:dyDescent="0.35">
      <c r="A259" s="40"/>
      <c r="B259" s="67" t="s">
        <v>922</v>
      </c>
      <c r="C259" s="40" t="s">
        <v>611</v>
      </c>
      <c r="D259" s="40"/>
      <c r="E259" s="42"/>
      <c r="F259" s="40"/>
      <c r="G259" s="40"/>
    </row>
    <row r="260" spans="1:14" x14ac:dyDescent="0.35">
      <c r="A260" s="115" t="s">
        <v>923</v>
      </c>
      <c r="B260" s="115" t="s">
        <v>924</v>
      </c>
      <c r="C260" s="74">
        <v>0.84261799999999998</v>
      </c>
      <c r="E260" s="55"/>
      <c r="F260" s="55"/>
      <c r="G260" s="55"/>
    </row>
    <row r="261" spans="1:14" x14ac:dyDescent="0.35">
      <c r="A261" s="115" t="s">
        <v>925</v>
      </c>
      <c r="B261" s="115" t="s">
        <v>926</v>
      </c>
      <c r="C261" s="74">
        <v>0.15738099999999999</v>
      </c>
      <c r="E261" s="55"/>
      <c r="F261" s="55"/>
    </row>
    <row r="262" spans="1:14" x14ac:dyDescent="0.35">
      <c r="A262" s="115" t="s">
        <v>927</v>
      </c>
      <c r="B262" s="115" t="s">
        <v>928</v>
      </c>
      <c r="C262" s="112">
        <v>0</v>
      </c>
      <c r="E262" s="55"/>
      <c r="F262" s="55"/>
    </row>
    <row r="263" spans="1:14" x14ac:dyDescent="0.35">
      <c r="A263" s="115" t="s">
        <v>929</v>
      </c>
      <c r="B263" s="115" t="s">
        <v>930</v>
      </c>
      <c r="C263" s="112">
        <v>0</v>
      </c>
      <c r="E263" s="55"/>
      <c r="F263" s="55"/>
    </row>
    <row r="264" spans="1:14" x14ac:dyDescent="0.35">
      <c r="A264" s="115" t="s">
        <v>931</v>
      </c>
      <c r="B264" s="118" t="s">
        <v>932</v>
      </c>
      <c r="C264" s="112">
        <v>0</v>
      </c>
      <c r="D264" s="35"/>
      <c r="E264" s="35"/>
      <c r="F264" s="51"/>
      <c r="G264" s="51"/>
      <c r="H264" s="19"/>
      <c r="I264" s="21"/>
      <c r="J264" s="21"/>
      <c r="K264" s="21"/>
      <c r="L264" s="19"/>
      <c r="M264" s="19"/>
      <c r="N264" s="19"/>
    </row>
    <row r="265" spans="1:14" x14ac:dyDescent="0.35">
      <c r="A265" s="115" t="s">
        <v>933</v>
      </c>
      <c r="B265" s="115" t="s">
        <v>117</v>
      </c>
      <c r="C265" s="112">
        <v>0</v>
      </c>
      <c r="E265" s="55"/>
      <c r="F265" s="55"/>
    </row>
    <row r="266" spans="1:14" outlineLevel="1" x14ac:dyDescent="0.35">
      <c r="A266" s="115" t="s">
        <v>934</v>
      </c>
      <c r="B266" s="122" t="s">
        <v>935</v>
      </c>
      <c r="C266" s="89"/>
      <c r="E266" s="55"/>
      <c r="F266" s="55"/>
    </row>
    <row r="267" spans="1:14" outlineLevel="1" x14ac:dyDescent="0.35">
      <c r="A267" s="115" t="s">
        <v>936</v>
      </c>
      <c r="B267" s="122" t="s">
        <v>937</v>
      </c>
      <c r="C267" s="74"/>
      <c r="E267" s="55"/>
      <c r="F267" s="55"/>
    </row>
    <row r="268" spans="1:14" outlineLevel="1" x14ac:dyDescent="0.35">
      <c r="A268" s="115" t="s">
        <v>938</v>
      </c>
      <c r="B268" s="122" t="s">
        <v>939</v>
      </c>
      <c r="C268" s="74"/>
      <c r="E268" s="55"/>
      <c r="F268" s="55"/>
    </row>
    <row r="269" spans="1:14" outlineLevel="1" x14ac:dyDescent="0.35">
      <c r="A269" s="115" t="s">
        <v>940</v>
      </c>
      <c r="B269" s="122" t="s">
        <v>941</v>
      </c>
      <c r="C269" s="74"/>
      <c r="E269" s="55"/>
      <c r="F269" s="55"/>
    </row>
    <row r="270" spans="1:14" outlineLevel="1" x14ac:dyDescent="0.35">
      <c r="A270" s="115" t="s">
        <v>942</v>
      </c>
      <c r="B270" s="48" t="s">
        <v>121</v>
      </c>
      <c r="C270" s="74"/>
      <c r="E270" s="55"/>
      <c r="F270" s="55"/>
    </row>
    <row r="271" spans="1:14" outlineLevel="1" x14ac:dyDescent="0.35">
      <c r="A271" s="115" t="s">
        <v>943</v>
      </c>
      <c r="B271" s="48" t="s">
        <v>121</v>
      </c>
      <c r="C271" s="74"/>
      <c r="E271" s="55"/>
      <c r="F271" s="55"/>
    </row>
    <row r="272" spans="1:14" outlineLevel="1" x14ac:dyDescent="0.35">
      <c r="A272" s="115" t="s">
        <v>944</v>
      </c>
      <c r="B272" s="48" t="s">
        <v>121</v>
      </c>
      <c r="C272" s="74"/>
      <c r="E272" s="55"/>
      <c r="F272" s="55"/>
    </row>
    <row r="273" spans="1:7" outlineLevel="1" x14ac:dyDescent="0.35">
      <c r="A273" s="115" t="s">
        <v>945</v>
      </c>
      <c r="B273" s="48" t="s">
        <v>121</v>
      </c>
      <c r="C273" s="74"/>
      <c r="E273" s="55"/>
      <c r="F273" s="55"/>
    </row>
    <row r="274" spans="1:7" outlineLevel="1" x14ac:dyDescent="0.35">
      <c r="A274" s="115" t="s">
        <v>946</v>
      </c>
      <c r="B274" s="48" t="s">
        <v>121</v>
      </c>
      <c r="C274" s="74"/>
      <c r="E274" s="55"/>
      <c r="F274" s="55"/>
    </row>
    <row r="275" spans="1:7" outlineLevel="1" x14ac:dyDescent="0.35">
      <c r="A275" s="115" t="s">
        <v>947</v>
      </c>
      <c r="B275" s="48" t="s">
        <v>121</v>
      </c>
      <c r="C275" s="74"/>
      <c r="E275" s="55"/>
      <c r="F275" s="55"/>
    </row>
    <row r="276" spans="1:7" ht="15" customHeight="1" x14ac:dyDescent="0.35">
      <c r="A276" s="40"/>
      <c r="B276" s="67" t="s">
        <v>948</v>
      </c>
      <c r="C276" s="40" t="s">
        <v>611</v>
      </c>
      <c r="D276" s="40"/>
      <c r="E276" s="42"/>
      <c r="F276" s="40"/>
      <c r="G276" s="43"/>
    </row>
    <row r="277" spans="1:7" x14ac:dyDescent="0.35">
      <c r="A277" s="115" t="s">
        <v>949</v>
      </c>
      <c r="B277" s="115" t="s">
        <v>950</v>
      </c>
      <c r="C277" s="74">
        <v>1</v>
      </c>
      <c r="E277" s="19"/>
      <c r="F277" s="19"/>
    </row>
    <row r="278" spans="1:7" x14ac:dyDescent="0.35">
      <c r="A278" s="115" t="s">
        <v>951</v>
      </c>
      <c r="B278" s="115" t="s">
        <v>952</v>
      </c>
      <c r="C278" s="74">
        <v>0</v>
      </c>
      <c r="E278" s="19"/>
      <c r="F278" s="19"/>
    </row>
    <row r="279" spans="1:7" x14ac:dyDescent="0.35">
      <c r="A279" s="115" t="s">
        <v>953</v>
      </c>
      <c r="B279" s="115" t="s">
        <v>117</v>
      </c>
      <c r="C279" s="74">
        <v>0</v>
      </c>
      <c r="E279" s="19"/>
      <c r="F279" s="19"/>
    </row>
    <row r="280" spans="1:7" outlineLevel="1" x14ac:dyDescent="0.35">
      <c r="A280" s="115" t="s">
        <v>954</v>
      </c>
      <c r="C280" s="74"/>
      <c r="E280" s="19"/>
      <c r="F280" s="19"/>
    </row>
    <row r="281" spans="1:7" outlineLevel="1" x14ac:dyDescent="0.35">
      <c r="A281" s="115" t="s">
        <v>955</v>
      </c>
      <c r="C281" s="74"/>
      <c r="E281" s="19"/>
      <c r="F281" s="19"/>
    </row>
    <row r="282" spans="1:7" outlineLevel="1" x14ac:dyDescent="0.35">
      <c r="A282" s="115" t="s">
        <v>956</v>
      </c>
      <c r="C282" s="74"/>
      <c r="E282" s="19"/>
      <c r="F282" s="19"/>
    </row>
    <row r="283" spans="1:7" outlineLevel="1" x14ac:dyDescent="0.35">
      <c r="A283" s="115" t="s">
        <v>957</v>
      </c>
      <c r="C283" s="74"/>
      <c r="E283" s="19"/>
      <c r="F283" s="19"/>
    </row>
    <row r="284" spans="1:7" outlineLevel="1" x14ac:dyDescent="0.35">
      <c r="A284" s="115" t="s">
        <v>958</v>
      </c>
      <c r="C284" s="74"/>
      <c r="E284" s="19"/>
      <c r="F284" s="19"/>
    </row>
    <row r="285" spans="1:7" outlineLevel="1" x14ac:dyDescent="0.35">
      <c r="A285" s="115" t="s">
        <v>959</v>
      </c>
      <c r="C285" s="74"/>
      <c r="E285" s="19"/>
      <c r="F285" s="19"/>
    </row>
    <row r="286" spans="1:7" x14ac:dyDescent="0.35">
      <c r="A286" s="41"/>
      <c r="B286" s="41" t="s">
        <v>960</v>
      </c>
      <c r="C286" s="41" t="s">
        <v>77</v>
      </c>
      <c r="D286" s="41" t="s">
        <v>961</v>
      </c>
      <c r="E286" s="41"/>
      <c r="F286" s="41" t="s">
        <v>611</v>
      </c>
      <c r="G286" s="41" t="s">
        <v>962</v>
      </c>
    </row>
    <row r="287" spans="1:7" x14ac:dyDescent="0.35">
      <c r="A287" s="115" t="s">
        <v>963</v>
      </c>
      <c r="B287" s="38" t="s">
        <v>749</v>
      </c>
      <c r="C287" s="76" t="s">
        <v>48</v>
      </c>
      <c r="D287" s="21" t="s">
        <v>48</v>
      </c>
      <c r="E287" s="27"/>
      <c r="F287" s="124" t="str">
        <f>IF($C$305=0,"",IF(C287="[For completion]","",C287/$C$305))</f>
        <v/>
      </c>
      <c r="G287" s="124" t="str">
        <f>IF($D$305=0,"",IF(D287="[For completion]","",D287/$D$305))</f>
        <v/>
      </c>
    </row>
    <row r="288" spans="1:7" x14ac:dyDescent="0.35">
      <c r="A288" s="115" t="s">
        <v>964</v>
      </c>
      <c r="B288" s="38" t="s">
        <v>749</v>
      </c>
      <c r="C288" s="76" t="s">
        <v>48</v>
      </c>
      <c r="D288" s="21" t="s">
        <v>48</v>
      </c>
      <c r="E288" s="27"/>
      <c r="F288" s="124" t="str">
        <f t="shared" ref="F288:F304" si="13">IF($C$305=0,"",IF(C288="[For completion]","",C288/$C$305))</f>
        <v/>
      </c>
      <c r="G288" s="124" t="str">
        <f t="shared" ref="G288:G304" si="14">IF($D$305=0,"",IF(D288="[For completion]","",D288/$D$305))</f>
        <v/>
      </c>
    </row>
    <row r="289" spans="1:7" x14ac:dyDescent="0.35">
      <c r="A289" s="115" t="s">
        <v>965</v>
      </c>
      <c r="B289" s="38" t="s">
        <v>749</v>
      </c>
      <c r="C289" s="76" t="s">
        <v>48</v>
      </c>
      <c r="D289" s="21" t="s">
        <v>48</v>
      </c>
      <c r="E289" s="27"/>
      <c r="F289" s="124" t="str">
        <f t="shared" si="13"/>
        <v/>
      </c>
      <c r="G289" s="124" t="str">
        <f t="shared" si="14"/>
        <v/>
      </c>
    </row>
    <row r="290" spans="1:7" x14ac:dyDescent="0.35">
      <c r="A290" s="115" t="s">
        <v>966</v>
      </c>
      <c r="B290" s="38" t="s">
        <v>749</v>
      </c>
      <c r="C290" s="76" t="s">
        <v>48</v>
      </c>
      <c r="D290" s="21" t="s">
        <v>48</v>
      </c>
      <c r="E290" s="27"/>
      <c r="F290" s="124" t="str">
        <f t="shared" si="13"/>
        <v/>
      </c>
      <c r="G290" s="124" t="str">
        <f t="shared" si="14"/>
        <v/>
      </c>
    </row>
    <row r="291" spans="1:7" x14ac:dyDescent="0.35">
      <c r="A291" s="115" t="s">
        <v>967</v>
      </c>
      <c r="B291" s="38" t="s">
        <v>749</v>
      </c>
      <c r="C291" s="76" t="s">
        <v>48</v>
      </c>
      <c r="D291" s="21" t="s">
        <v>48</v>
      </c>
      <c r="E291" s="27"/>
      <c r="F291" s="124" t="str">
        <f t="shared" si="13"/>
        <v/>
      </c>
      <c r="G291" s="124" t="str">
        <f t="shared" si="14"/>
        <v/>
      </c>
    </row>
    <row r="292" spans="1:7" x14ac:dyDescent="0.35">
      <c r="A292" s="115" t="s">
        <v>968</v>
      </c>
      <c r="B292" s="38" t="s">
        <v>749</v>
      </c>
      <c r="C292" s="76" t="s">
        <v>48</v>
      </c>
      <c r="D292" s="21" t="s">
        <v>48</v>
      </c>
      <c r="E292" s="27"/>
      <c r="F292" s="124" t="str">
        <f t="shared" si="13"/>
        <v/>
      </c>
      <c r="G292" s="124" t="str">
        <f t="shared" si="14"/>
        <v/>
      </c>
    </row>
    <row r="293" spans="1:7" x14ac:dyDescent="0.35">
      <c r="A293" s="115" t="s">
        <v>969</v>
      </c>
      <c r="B293" s="38" t="s">
        <v>749</v>
      </c>
      <c r="C293" s="76" t="s">
        <v>48</v>
      </c>
      <c r="D293" s="21" t="s">
        <v>48</v>
      </c>
      <c r="E293" s="27"/>
      <c r="F293" s="124" t="str">
        <f t="shared" si="13"/>
        <v/>
      </c>
      <c r="G293" s="124" t="str">
        <f t="shared" si="14"/>
        <v/>
      </c>
    </row>
    <row r="294" spans="1:7" x14ac:dyDescent="0.35">
      <c r="A294" s="115" t="s">
        <v>970</v>
      </c>
      <c r="B294" s="38" t="s">
        <v>749</v>
      </c>
      <c r="C294" s="76" t="s">
        <v>48</v>
      </c>
      <c r="D294" s="21" t="s">
        <v>48</v>
      </c>
      <c r="E294" s="27"/>
      <c r="F294" s="124" t="str">
        <f t="shared" si="13"/>
        <v/>
      </c>
      <c r="G294" s="124" t="str">
        <f t="shared" si="14"/>
        <v/>
      </c>
    </row>
    <row r="295" spans="1:7" x14ac:dyDescent="0.35">
      <c r="A295" s="115" t="s">
        <v>971</v>
      </c>
      <c r="B295" s="38" t="s">
        <v>749</v>
      </c>
      <c r="C295" s="76" t="s">
        <v>48</v>
      </c>
      <c r="D295" s="21" t="s">
        <v>48</v>
      </c>
      <c r="E295" s="27"/>
      <c r="F295" s="124" t="str">
        <f t="shared" si="13"/>
        <v/>
      </c>
      <c r="G295" s="124" t="str">
        <f t="shared" si="14"/>
        <v/>
      </c>
    </row>
    <row r="296" spans="1:7" x14ac:dyDescent="0.35">
      <c r="A296" s="115" t="s">
        <v>972</v>
      </c>
      <c r="B296" s="38" t="s">
        <v>749</v>
      </c>
      <c r="C296" s="76" t="s">
        <v>48</v>
      </c>
      <c r="D296" s="21" t="s">
        <v>48</v>
      </c>
      <c r="E296" s="27"/>
      <c r="F296" s="124" t="str">
        <f t="shared" si="13"/>
        <v/>
      </c>
      <c r="G296" s="124" t="str">
        <f t="shared" si="14"/>
        <v/>
      </c>
    </row>
    <row r="297" spans="1:7" x14ac:dyDescent="0.35">
      <c r="A297" s="115" t="s">
        <v>973</v>
      </c>
      <c r="B297" s="38" t="s">
        <v>749</v>
      </c>
      <c r="C297" s="76" t="s">
        <v>48</v>
      </c>
      <c r="D297" s="21" t="s">
        <v>48</v>
      </c>
      <c r="E297" s="27"/>
      <c r="F297" s="124" t="str">
        <f t="shared" si="13"/>
        <v/>
      </c>
      <c r="G297" s="124" t="str">
        <f t="shared" si="14"/>
        <v/>
      </c>
    </row>
    <row r="298" spans="1:7" x14ac:dyDescent="0.35">
      <c r="A298" s="115" t="s">
        <v>974</v>
      </c>
      <c r="B298" s="38" t="s">
        <v>749</v>
      </c>
      <c r="C298" s="76" t="s">
        <v>48</v>
      </c>
      <c r="D298" s="21" t="s">
        <v>48</v>
      </c>
      <c r="E298" s="27"/>
      <c r="F298" s="124" t="str">
        <f t="shared" si="13"/>
        <v/>
      </c>
      <c r="G298" s="124" t="str">
        <f t="shared" si="14"/>
        <v/>
      </c>
    </row>
    <row r="299" spans="1:7" x14ac:dyDescent="0.35">
      <c r="A299" s="115" t="s">
        <v>975</v>
      </c>
      <c r="B299" s="38" t="s">
        <v>749</v>
      </c>
      <c r="C299" s="76" t="s">
        <v>48</v>
      </c>
      <c r="D299" s="21" t="s">
        <v>48</v>
      </c>
      <c r="E299" s="27"/>
      <c r="F299" s="124" t="str">
        <f t="shared" si="13"/>
        <v/>
      </c>
      <c r="G299" s="124" t="str">
        <f t="shared" si="14"/>
        <v/>
      </c>
    </row>
    <row r="300" spans="1:7" x14ac:dyDescent="0.35">
      <c r="A300" s="115" t="s">
        <v>976</v>
      </c>
      <c r="B300" s="38" t="s">
        <v>749</v>
      </c>
      <c r="C300" s="76" t="s">
        <v>48</v>
      </c>
      <c r="D300" s="21" t="s">
        <v>48</v>
      </c>
      <c r="E300" s="27"/>
      <c r="F300" s="124" t="str">
        <f t="shared" si="13"/>
        <v/>
      </c>
      <c r="G300" s="124" t="str">
        <f t="shared" si="14"/>
        <v/>
      </c>
    </row>
    <row r="301" spans="1:7" x14ac:dyDescent="0.35">
      <c r="A301" s="115" t="s">
        <v>977</v>
      </c>
      <c r="B301" s="38" t="s">
        <v>749</v>
      </c>
      <c r="C301" s="76" t="s">
        <v>48</v>
      </c>
      <c r="D301" s="21" t="s">
        <v>48</v>
      </c>
      <c r="E301" s="27"/>
      <c r="F301" s="124" t="str">
        <f t="shared" si="13"/>
        <v/>
      </c>
      <c r="G301" s="124" t="str">
        <f t="shared" si="14"/>
        <v/>
      </c>
    </row>
    <row r="302" spans="1:7" x14ac:dyDescent="0.35">
      <c r="A302" s="115" t="s">
        <v>978</v>
      </c>
      <c r="B302" s="38" t="s">
        <v>749</v>
      </c>
      <c r="C302" s="76" t="s">
        <v>48</v>
      </c>
      <c r="D302" s="21" t="s">
        <v>48</v>
      </c>
      <c r="E302" s="27"/>
      <c r="F302" s="124" t="str">
        <f t="shared" si="13"/>
        <v/>
      </c>
      <c r="G302" s="124" t="str">
        <f t="shared" si="14"/>
        <v/>
      </c>
    </row>
    <row r="303" spans="1:7" x14ac:dyDescent="0.35">
      <c r="A303" s="115" t="s">
        <v>979</v>
      </c>
      <c r="B303" s="38" t="s">
        <v>749</v>
      </c>
      <c r="C303" s="76" t="s">
        <v>48</v>
      </c>
      <c r="D303" s="21" t="s">
        <v>48</v>
      </c>
      <c r="E303" s="27"/>
      <c r="F303" s="124" t="str">
        <f t="shared" si="13"/>
        <v/>
      </c>
      <c r="G303" s="124" t="str">
        <f t="shared" si="14"/>
        <v/>
      </c>
    </row>
    <row r="304" spans="1:7" x14ac:dyDescent="0.35">
      <c r="A304" s="115" t="s">
        <v>980</v>
      </c>
      <c r="B304" s="118" t="s">
        <v>981</v>
      </c>
      <c r="C304" s="76" t="s">
        <v>48</v>
      </c>
      <c r="D304" s="21" t="s">
        <v>48</v>
      </c>
      <c r="E304" s="27"/>
      <c r="F304" s="124" t="str">
        <f t="shared" si="13"/>
        <v/>
      </c>
      <c r="G304" s="124" t="str">
        <f t="shared" si="14"/>
        <v/>
      </c>
    </row>
    <row r="305" spans="1:7" x14ac:dyDescent="0.35">
      <c r="A305" s="115" t="s">
        <v>982</v>
      </c>
      <c r="B305" s="118" t="s">
        <v>119</v>
      </c>
      <c r="C305" s="123">
        <f>SUM(C287:C304)</f>
        <v>0</v>
      </c>
      <c r="D305" s="115">
        <f>SUM(D287:D304)</f>
        <v>0</v>
      </c>
      <c r="E305" s="27"/>
      <c r="F305" s="134">
        <f>SUM(F287:F304)</f>
        <v>0</v>
      </c>
      <c r="G305" s="134">
        <f>SUM(G287:G304)</f>
        <v>0</v>
      </c>
    </row>
    <row r="306" spans="1:7" x14ac:dyDescent="0.35">
      <c r="A306" s="115" t="s">
        <v>983</v>
      </c>
      <c r="B306" s="38"/>
      <c r="E306" s="27"/>
      <c r="F306" s="27"/>
      <c r="G306" s="27"/>
    </row>
    <row r="307" spans="1:7" x14ac:dyDescent="0.35">
      <c r="A307" s="115" t="s">
        <v>984</v>
      </c>
      <c r="B307" s="38"/>
      <c r="E307" s="27"/>
      <c r="F307" s="27"/>
      <c r="G307" s="27"/>
    </row>
    <row r="308" spans="1:7" x14ac:dyDescent="0.35">
      <c r="A308" s="115" t="s">
        <v>985</v>
      </c>
      <c r="B308" s="38"/>
      <c r="E308" s="27"/>
      <c r="F308" s="27"/>
      <c r="G308" s="27"/>
    </row>
    <row r="309" spans="1:7" x14ac:dyDescent="0.35">
      <c r="A309" s="41"/>
      <c r="B309" s="41" t="s">
        <v>986</v>
      </c>
      <c r="C309" s="41" t="s">
        <v>77</v>
      </c>
      <c r="D309" s="41" t="s">
        <v>961</v>
      </c>
      <c r="E309" s="41"/>
      <c r="F309" s="41" t="s">
        <v>611</v>
      </c>
      <c r="G309" s="41" t="s">
        <v>962</v>
      </c>
    </row>
    <row r="310" spans="1:7" x14ac:dyDescent="0.35">
      <c r="A310" s="115" t="s">
        <v>987</v>
      </c>
      <c r="B310" s="38" t="s">
        <v>749</v>
      </c>
      <c r="C310" s="76" t="s">
        <v>48</v>
      </c>
      <c r="D310" s="21" t="s">
        <v>48</v>
      </c>
      <c r="E310" s="27"/>
      <c r="F310" s="124" t="str">
        <f>IF($C$328=0,"",IF(C310="[For completion]","",C310/$C$328))</f>
        <v/>
      </c>
      <c r="G310" s="124" t="str">
        <f>IF($D$328=0,"",IF(D310="[For completion]","",D310/$D$328))</f>
        <v/>
      </c>
    </row>
    <row r="311" spans="1:7" x14ac:dyDescent="0.35">
      <c r="A311" s="115" t="s">
        <v>988</v>
      </c>
      <c r="B311" s="38" t="s">
        <v>749</v>
      </c>
      <c r="C311" s="76" t="s">
        <v>48</v>
      </c>
      <c r="D311" s="21" t="s">
        <v>48</v>
      </c>
      <c r="E311" s="27"/>
      <c r="F311" s="124" t="str">
        <f t="shared" ref="F311:F327" si="15">IF($C$328=0,"",IF(C311="[For completion]","",C311/$C$328))</f>
        <v/>
      </c>
      <c r="G311" s="124" t="str">
        <f t="shared" ref="G311:G327" si="16">IF($D$328=0,"",IF(D311="[For completion]","",D311/$D$328))</f>
        <v/>
      </c>
    </row>
    <row r="312" spans="1:7" x14ac:dyDescent="0.35">
      <c r="A312" s="115" t="s">
        <v>989</v>
      </c>
      <c r="B312" s="38" t="s">
        <v>749</v>
      </c>
      <c r="C312" s="76" t="s">
        <v>48</v>
      </c>
      <c r="D312" s="21" t="s">
        <v>48</v>
      </c>
      <c r="E312" s="27"/>
      <c r="F312" s="124" t="str">
        <f t="shared" si="15"/>
        <v/>
      </c>
      <c r="G312" s="124" t="str">
        <f t="shared" si="16"/>
        <v/>
      </c>
    </row>
    <row r="313" spans="1:7" x14ac:dyDescent="0.35">
      <c r="A313" s="115" t="s">
        <v>990</v>
      </c>
      <c r="B313" s="38" t="s">
        <v>749</v>
      </c>
      <c r="C313" s="76" t="s">
        <v>48</v>
      </c>
      <c r="D313" s="21" t="s">
        <v>48</v>
      </c>
      <c r="E313" s="27"/>
      <c r="F313" s="124" t="str">
        <f t="shared" si="15"/>
        <v/>
      </c>
      <c r="G313" s="124" t="str">
        <f t="shared" si="16"/>
        <v/>
      </c>
    </row>
    <row r="314" spans="1:7" x14ac:dyDescent="0.35">
      <c r="A314" s="115" t="s">
        <v>991</v>
      </c>
      <c r="B314" s="38" t="s">
        <v>749</v>
      </c>
      <c r="C314" s="76" t="s">
        <v>48</v>
      </c>
      <c r="D314" s="21" t="s">
        <v>48</v>
      </c>
      <c r="E314" s="27"/>
      <c r="F314" s="124" t="str">
        <f t="shared" si="15"/>
        <v/>
      </c>
      <c r="G314" s="124" t="str">
        <f t="shared" si="16"/>
        <v/>
      </c>
    </row>
    <row r="315" spans="1:7" x14ac:dyDescent="0.35">
      <c r="A315" s="115" t="s">
        <v>992</v>
      </c>
      <c r="B315" s="38" t="s">
        <v>749</v>
      </c>
      <c r="C315" s="76" t="s">
        <v>48</v>
      </c>
      <c r="D315" s="21" t="s">
        <v>48</v>
      </c>
      <c r="E315" s="27"/>
      <c r="F315" s="124" t="str">
        <f t="shared" si="15"/>
        <v/>
      </c>
      <c r="G315" s="124" t="str">
        <f t="shared" si="16"/>
        <v/>
      </c>
    </row>
    <row r="316" spans="1:7" x14ac:dyDescent="0.35">
      <c r="A316" s="115" t="s">
        <v>993</v>
      </c>
      <c r="B316" s="38" t="s">
        <v>749</v>
      </c>
      <c r="C316" s="76" t="s">
        <v>48</v>
      </c>
      <c r="D316" s="21" t="s">
        <v>48</v>
      </c>
      <c r="E316" s="27"/>
      <c r="F316" s="124" t="str">
        <f t="shared" si="15"/>
        <v/>
      </c>
      <c r="G316" s="124" t="str">
        <f t="shared" si="16"/>
        <v/>
      </c>
    </row>
    <row r="317" spans="1:7" x14ac:dyDescent="0.35">
      <c r="A317" s="115" t="s">
        <v>994</v>
      </c>
      <c r="B317" s="38" t="s">
        <v>749</v>
      </c>
      <c r="C317" s="76" t="s">
        <v>48</v>
      </c>
      <c r="D317" s="21" t="s">
        <v>48</v>
      </c>
      <c r="E317" s="27"/>
      <c r="F317" s="124" t="str">
        <f t="shared" si="15"/>
        <v/>
      </c>
      <c r="G317" s="124" t="str">
        <f t="shared" si="16"/>
        <v/>
      </c>
    </row>
    <row r="318" spans="1:7" x14ac:dyDescent="0.35">
      <c r="A318" s="115" t="s">
        <v>995</v>
      </c>
      <c r="B318" s="38" t="s">
        <v>749</v>
      </c>
      <c r="C318" s="76" t="s">
        <v>48</v>
      </c>
      <c r="D318" s="21" t="s">
        <v>48</v>
      </c>
      <c r="E318" s="27"/>
      <c r="F318" s="124" t="str">
        <f t="shared" si="15"/>
        <v/>
      </c>
      <c r="G318" s="124" t="str">
        <f t="shared" si="16"/>
        <v/>
      </c>
    </row>
    <row r="319" spans="1:7" x14ac:dyDescent="0.35">
      <c r="A319" s="115" t="s">
        <v>996</v>
      </c>
      <c r="B319" s="38" t="s">
        <v>749</v>
      </c>
      <c r="C319" s="76" t="s">
        <v>48</v>
      </c>
      <c r="D319" s="21" t="s">
        <v>48</v>
      </c>
      <c r="E319" s="27"/>
      <c r="F319" s="124" t="str">
        <f t="shared" si="15"/>
        <v/>
      </c>
      <c r="G319" s="124" t="str">
        <f t="shared" si="16"/>
        <v/>
      </c>
    </row>
    <row r="320" spans="1:7" x14ac:dyDescent="0.35">
      <c r="A320" s="115" t="s">
        <v>997</v>
      </c>
      <c r="B320" s="38" t="s">
        <v>749</v>
      </c>
      <c r="C320" s="76" t="s">
        <v>48</v>
      </c>
      <c r="D320" s="21" t="s">
        <v>48</v>
      </c>
      <c r="E320" s="27"/>
      <c r="F320" s="124" t="str">
        <f t="shared" si="15"/>
        <v/>
      </c>
      <c r="G320" s="124" t="str">
        <f t="shared" si="16"/>
        <v/>
      </c>
    </row>
    <row r="321" spans="1:7" x14ac:dyDescent="0.35">
      <c r="A321" s="115" t="s">
        <v>998</v>
      </c>
      <c r="B321" s="38" t="s">
        <v>749</v>
      </c>
      <c r="C321" s="76" t="s">
        <v>48</v>
      </c>
      <c r="D321" s="21" t="s">
        <v>48</v>
      </c>
      <c r="E321" s="27"/>
      <c r="F321" s="124" t="str">
        <f>IF($C$328=0,"",IF(C321="[For completion]","",C321/$C$328))</f>
        <v/>
      </c>
      <c r="G321" s="124" t="str">
        <f t="shared" si="16"/>
        <v/>
      </c>
    </row>
    <row r="322" spans="1:7" x14ac:dyDescent="0.35">
      <c r="A322" s="115" t="s">
        <v>999</v>
      </c>
      <c r="B322" s="38" t="s">
        <v>749</v>
      </c>
      <c r="C322" s="76" t="s">
        <v>48</v>
      </c>
      <c r="D322" s="21" t="s">
        <v>48</v>
      </c>
      <c r="E322" s="27"/>
      <c r="F322" s="124" t="str">
        <f t="shared" si="15"/>
        <v/>
      </c>
      <c r="G322" s="124" t="str">
        <f t="shared" si="16"/>
        <v/>
      </c>
    </row>
    <row r="323" spans="1:7" x14ac:dyDescent="0.35">
      <c r="A323" s="115" t="s">
        <v>1000</v>
      </c>
      <c r="B323" s="38" t="s">
        <v>749</v>
      </c>
      <c r="C323" s="76" t="s">
        <v>48</v>
      </c>
      <c r="D323" s="21" t="s">
        <v>48</v>
      </c>
      <c r="E323" s="27"/>
      <c r="F323" s="124" t="str">
        <f t="shared" si="15"/>
        <v/>
      </c>
      <c r="G323" s="124" t="str">
        <f t="shared" si="16"/>
        <v/>
      </c>
    </row>
    <row r="324" spans="1:7" x14ac:dyDescent="0.35">
      <c r="A324" s="115" t="s">
        <v>1001</v>
      </c>
      <c r="B324" s="38" t="s">
        <v>749</v>
      </c>
      <c r="C324" s="76" t="s">
        <v>48</v>
      </c>
      <c r="D324" s="21" t="s">
        <v>48</v>
      </c>
      <c r="E324" s="27"/>
      <c r="F324" s="124" t="str">
        <f t="shared" si="15"/>
        <v/>
      </c>
      <c r="G324" s="124" t="str">
        <f t="shared" si="16"/>
        <v/>
      </c>
    </row>
    <row r="325" spans="1:7" x14ac:dyDescent="0.35">
      <c r="A325" s="115" t="s">
        <v>1002</v>
      </c>
      <c r="B325" s="38" t="s">
        <v>749</v>
      </c>
      <c r="C325" s="76" t="s">
        <v>48</v>
      </c>
      <c r="D325" s="21" t="s">
        <v>48</v>
      </c>
      <c r="E325" s="27"/>
      <c r="F325" s="124" t="str">
        <f t="shared" si="15"/>
        <v/>
      </c>
      <c r="G325" s="124" t="str">
        <f t="shared" si="16"/>
        <v/>
      </c>
    </row>
    <row r="326" spans="1:7" x14ac:dyDescent="0.35">
      <c r="A326" s="115" t="s">
        <v>1003</v>
      </c>
      <c r="B326" s="38" t="s">
        <v>749</v>
      </c>
      <c r="C326" s="76" t="s">
        <v>48</v>
      </c>
      <c r="D326" s="21" t="s">
        <v>48</v>
      </c>
      <c r="E326" s="27"/>
      <c r="F326" s="124" t="str">
        <f t="shared" si="15"/>
        <v/>
      </c>
      <c r="G326" s="124" t="str">
        <f t="shared" si="16"/>
        <v/>
      </c>
    </row>
    <row r="327" spans="1:7" x14ac:dyDescent="0.35">
      <c r="A327" s="115" t="s">
        <v>1004</v>
      </c>
      <c r="B327" s="118" t="s">
        <v>981</v>
      </c>
      <c r="C327" s="76" t="s">
        <v>48</v>
      </c>
      <c r="D327" s="21" t="s">
        <v>48</v>
      </c>
      <c r="E327" s="27"/>
      <c r="F327" s="124" t="str">
        <f t="shared" si="15"/>
        <v/>
      </c>
      <c r="G327" s="124" t="str">
        <f t="shared" si="16"/>
        <v/>
      </c>
    </row>
    <row r="328" spans="1:7" x14ac:dyDescent="0.35">
      <c r="A328" s="115" t="s">
        <v>1005</v>
      </c>
      <c r="B328" s="118" t="s">
        <v>119</v>
      </c>
      <c r="C328" s="123">
        <f>SUM(C310:C327)</f>
        <v>0</v>
      </c>
      <c r="D328" s="115">
        <f>SUM(D310:D327)</f>
        <v>0</v>
      </c>
      <c r="E328" s="27"/>
      <c r="F328" s="134">
        <f>SUM(F310:F327)</f>
        <v>0</v>
      </c>
      <c r="G328" s="134">
        <f>SUM(G310:G327)</f>
        <v>0</v>
      </c>
    </row>
    <row r="329" spans="1:7" x14ac:dyDescent="0.35">
      <c r="A329" s="115" t="s">
        <v>1006</v>
      </c>
      <c r="B329" s="38"/>
      <c r="E329" s="27"/>
      <c r="F329" s="27"/>
      <c r="G329" s="27"/>
    </row>
    <row r="330" spans="1:7" x14ac:dyDescent="0.35">
      <c r="A330" s="115" t="s">
        <v>1007</v>
      </c>
      <c r="B330" s="38"/>
      <c r="E330" s="27"/>
      <c r="F330" s="27"/>
      <c r="G330" s="27"/>
    </row>
    <row r="331" spans="1:7" x14ac:dyDescent="0.35">
      <c r="A331" s="115" t="s">
        <v>1008</v>
      </c>
      <c r="B331" s="38"/>
      <c r="E331" s="27"/>
      <c r="F331" s="27"/>
      <c r="G331" s="27"/>
    </row>
    <row r="332" spans="1:7" x14ac:dyDescent="0.35">
      <c r="A332" s="41"/>
      <c r="B332" s="41" t="s">
        <v>1009</v>
      </c>
      <c r="C332" s="41" t="s">
        <v>77</v>
      </c>
      <c r="D332" s="41" t="s">
        <v>961</v>
      </c>
      <c r="E332" s="41"/>
      <c r="F332" s="41" t="s">
        <v>611</v>
      </c>
      <c r="G332" s="41" t="s">
        <v>962</v>
      </c>
    </row>
    <row r="333" spans="1:7" x14ac:dyDescent="0.35">
      <c r="A333" s="115" t="s">
        <v>1010</v>
      </c>
      <c r="B333" s="118" t="s">
        <v>1011</v>
      </c>
      <c r="C333" s="76" t="s">
        <v>48</v>
      </c>
      <c r="D333" s="21" t="s">
        <v>48</v>
      </c>
      <c r="E333" s="27"/>
      <c r="F333" s="124" t="str">
        <f>IF($C$346=0,"",IF(C333="[For completion]","",C333/$C$346))</f>
        <v/>
      </c>
      <c r="G333" s="124" t="str">
        <f>IF($D$346=0,"",IF(D333="[For completion]","",D333/$D$346))</f>
        <v/>
      </c>
    </row>
    <row r="334" spans="1:7" x14ac:dyDescent="0.35">
      <c r="A334" s="115" t="s">
        <v>1012</v>
      </c>
      <c r="B334" s="118" t="s">
        <v>1013</v>
      </c>
      <c r="C334" s="76" t="s">
        <v>48</v>
      </c>
      <c r="D334" s="21" t="s">
        <v>48</v>
      </c>
      <c r="E334" s="27"/>
      <c r="F334" s="124" t="str">
        <f t="shared" ref="F334:F345" si="17">IF($C$346=0,"",IF(C334="[For completion]","",C334/$C$346))</f>
        <v/>
      </c>
      <c r="G334" s="124" t="str">
        <f t="shared" ref="G334:G345" si="18">IF($D$346=0,"",IF(D334="[For completion]","",D334/$D$346))</f>
        <v/>
      </c>
    </row>
    <row r="335" spans="1:7" x14ac:dyDescent="0.35">
      <c r="A335" s="115" t="s">
        <v>1014</v>
      </c>
      <c r="B335" s="118" t="s">
        <v>1015</v>
      </c>
      <c r="C335" s="76" t="s">
        <v>48</v>
      </c>
      <c r="D335" s="21" t="s">
        <v>48</v>
      </c>
      <c r="E335" s="27"/>
      <c r="F335" s="124" t="str">
        <f t="shared" si="17"/>
        <v/>
      </c>
      <c r="G335" s="124" t="str">
        <f t="shared" si="18"/>
        <v/>
      </c>
    </row>
    <row r="336" spans="1:7" x14ac:dyDescent="0.35">
      <c r="A336" s="115" t="s">
        <v>1016</v>
      </c>
      <c r="B336" s="118" t="s">
        <v>1017</v>
      </c>
      <c r="C336" s="76" t="s">
        <v>48</v>
      </c>
      <c r="D336" s="21" t="s">
        <v>48</v>
      </c>
      <c r="E336" s="27"/>
      <c r="F336" s="124" t="str">
        <f t="shared" si="17"/>
        <v/>
      </c>
      <c r="G336" s="124" t="str">
        <f t="shared" si="18"/>
        <v/>
      </c>
    </row>
    <row r="337" spans="1:7" x14ac:dyDescent="0.35">
      <c r="A337" s="115" t="s">
        <v>1018</v>
      </c>
      <c r="B337" s="118" t="s">
        <v>1019</v>
      </c>
      <c r="C337" s="76" t="s">
        <v>48</v>
      </c>
      <c r="D337" s="21" t="s">
        <v>48</v>
      </c>
      <c r="E337" s="27"/>
      <c r="F337" s="124" t="str">
        <f t="shared" si="17"/>
        <v/>
      </c>
      <c r="G337" s="124" t="str">
        <f t="shared" si="18"/>
        <v/>
      </c>
    </row>
    <row r="338" spans="1:7" x14ac:dyDescent="0.35">
      <c r="A338" s="115" t="s">
        <v>1020</v>
      </c>
      <c r="B338" s="118" t="s">
        <v>1021</v>
      </c>
      <c r="C338" s="76" t="s">
        <v>48</v>
      </c>
      <c r="D338" s="21" t="s">
        <v>48</v>
      </c>
      <c r="E338" s="27"/>
      <c r="F338" s="124" t="str">
        <f t="shared" si="17"/>
        <v/>
      </c>
      <c r="G338" s="124" t="str">
        <f t="shared" si="18"/>
        <v/>
      </c>
    </row>
    <row r="339" spans="1:7" x14ac:dyDescent="0.35">
      <c r="A339" s="115" t="s">
        <v>1022</v>
      </c>
      <c r="B339" s="118" t="s">
        <v>1023</v>
      </c>
      <c r="C339" s="76" t="s">
        <v>48</v>
      </c>
      <c r="D339" s="21" t="s">
        <v>48</v>
      </c>
      <c r="E339" s="27"/>
      <c r="F339" s="124" t="str">
        <f t="shared" si="17"/>
        <v/>
      </c>
      <c r="G339" s="124" t="str">
        <f t="shared" si="18"/>
        <v/>
      </c>
    </row>
    <row r="340" spans="1:7" x14ac:dyDescent="0.35">
      <c r="A340" s="115" t="s">
        <v>1024</v>
      </c>
      <c r="B340" s="118" t="s">
        <v>1025</v>
      </c>
      <c r="C340" s="76" t="s">
        <v>48</v>
      </c>
      <c r="D340" s="21" t="s">
        <v>48</v>
      </c>
      <c r="E340" s="27"/>
      <c r="F340" s="124" t="str">
        <f t="shared" si="17"/>
        <v/>
      </c>
      <c r="G340" s="124" t="str">
        <f t="shared" si="18"/>
        <v/>
      </c>
    </row>
    <row r="341" spans="1:7" x14ac:dyDescent="0.35">
      <c r="A341" s="115" t="s">
        <v>1026</v>
      </c>
      <c r="B341" s="118" t="s">
        <v>1027</v>
      </c>
      <c r="C341" s="76" t="s">
        <v>48</v>
      </c>
      <c r="D341" s="21" t="s">
        <v>48</v>
      </c>
      <c r="E341" s="27"/>
      <c r="F341" s="124" t="str">
        <f t="shared" si="17"/>
        <v/>
      </c>
      <c r="G341" s="124" t="str">
        <f t="shared" si="18"/>
        <v/>
      </c>
    </row>
    <row r="342" spans="1:7" x14ac:dyDescent="0.35">
      <c r="A342" s="115" t="s">
        <v>1028</v>
      </c>
      <c r="B342" s="115" t="s">
        <v>1029</v>
      </c>
      <c r="C342" s="76" t="s">
        <v>48</v>
      </c>
      <c r="D342" s="21" t="s">
        <v>48</v>
      </c>
      <c r="F342" s="124" t="str">
        <f t="shared" si="17"/>
        <v/>
      </c>
      <c r="G342" s="124" t="str">
        <f t="shared" si="18"/>
        <v/>
      </c>
    </row>
    <row r="343" spans="1:7" x14ac:dyDescent="0.35">
      <c r="A343" s="115" t="s">
        <v>1030</v>
      </c>
      <c r="B343" s="115" t="s">
        <v>1031</v>
      </c>
      <c r="C343" s="76" t="s">
        <v>48</v>
      </c>
      <c r="D343" s="21" t="s">
        <v>48</v>
      </c>
      <c r="F343" s="124" t="str">
        <f t="shared" si="17"/>
        <v/>
      </c>
      <c r="G343" s="124" t="str">
        <f t="shared" si="18"/>
        <v/>
      </c>
    </row>
    <row r="344" spans="1:7" x14ac:dyDescent="0.35">
      <c r="A344" s="115" t="s">
        <v>1032</v>
      </c>
      <c r="B344" s="118" t="s">
        <v>1033</v>
      </c>
      <c r="C344" s="76" t="s">
        <v>48</v>
      </c>
      <c r="D344" s="21" t="s">
        <v>48</v>
      </c>
      <c r="E344" s="27"/>
      <c r="F344" s="124" t="str">
        <f t="shared" si="17"/>
        <v/>
      </c>
      <c r="G344" s="124" t="str">
        <f t="shared" si="18"/>
        <v/>
      </c>
    </row>
    <row r="345" spans="1:7" x14ac:dyDescent="0.35">
      <c r="A345" s="115" t="s">
        <v>1034</v>
      </c>
      <c r="B345" s="115" t="s">
        <v>981</v>
      </c>
      <c r="C345" s="76" t="s">
        <v>48</v>
      </c>
      <c r="D345" s="21" t="s">
        <v>48</v>
      </c>
      <c r="F345" s="124" t="str">
        <f t="shared" si="17"/>
        <v/>
      </c>
      <c r="G345" s="124" t="str">
        <f t="shared" si="18"/>
        <v/>
      </c>
    </row>
    <row r="346" spans="1:7" x14ac:dyDescent="0.35">
      <c r="A346" s="115" t="s">
        <v>1035</v>
      </c>
      <c r="B346" s="118" t="s">
        <v>119</v>
      </c>
      <c r="C346" s="123">
        <f>SUM(C333:C345)</f>
        <v>0</v>
      </c>
      <c r="D346" s="115">
        <f>SUM(D333:D345)</f>
        <v>0</v>
      </c>
      <c r="E346" s="27"/>
      <c r="F346" s="134">
        <f>SUM(F333:F345)</f>
        <v>0</v>
      </c>
      <c r="G346" s="134">
        <f>SUM(G333:G345)</f>
        <v>0</v>
      </c>
    </row>
    <row r="347" spans="1:7" x14ac:dyDescent="0.35">
      <c r="A347" s="115" t="s">
        <v>1036</v>
      </c>
      <c r="B347" s="38"/>
      <c r="C347" s="76"/>
      <c r="E347" s="27"/>
      <c r="F347" s="88"/>
      <c r="G347" s="88"/>
    </row>
    <row r="348" spans="1:7" x14ac:dyDescent="0.35">
      <c r="A348" s="115" t="s">
        <v>1037</v>
      </c>
      <c r="B348" s="38"/>
      <c r="C348" s="76"/>
      <c r="E348" s="27"/>
      <c r="F348" s="88"/>
      <c r="G348" s="88"/>
    </row>
    <row r="349" spans="1:7" x14ac:dyDescent="0.35">
      <c r="A349" s="115" t="s">
        <v>1038</v>
      </c>
    </row>
    <row r="350" spans="1:7" x14ac:dyDescent="0.35">
      <c r="A350" s="115" t="s">
        <v>1039</v>
      </c>
    </row>
    <row r="351" spans="1:7" x14ac:dyDescent="0.35">
      <c r="A351" s="115" t="s">
        <v>1040</v>
      </c>
      <c r="B351" s="38"/>
      <c r="C351" s="76"/>
      <c r="E351" s="27"/>
      <c r="F351" s="88"/>
      <c r="G351" s="88"/>
    </row>
    <row r="352" spans="1:7" x14ac:dyDescent="0.35">
      <c r="A352" s="115" t="s">
        <v>1041</v>
      </c>
      <c r="B352" s="38"/>
      <c r="C352" s="76"/>
      <c r="E352" s="27"/>
      <c r="F352" s="88"/>
      <c r="G352" s="88"/>
    </row>
    <row r="353" spans="1:7" x14ac:dyDescent="0.35">
      <c r="A353" s="115" t="s">
        <v>1042</v>
      </c>
      <c r="B353" s="38"/>
      <c r="C353" s="76"/>
      <c r="E353" s="27"/>
      <c r="F353" s="88"/>
      <c r="G353" s="88"/>
    </row>
    <row r="354" spans="1:7" x14ac:dyDescent="0.35">
      <c r="A354" s="115" t="s">
        <v>1043</v>
      </c>
      <c r="B354" s="38"/>
      <c r="C354" s="76"/>
      <c r="E354" s="27"/>
      <c r="F354" s="88"/>
      <c r="G354" s="88"/>
    </row>
    <row r="355" spans="1:7" x14ac:dyDescent="0.35">
      <c r="A355" s="115" t="s">
        <v>1044</v>
      </c>
      <c r="B355" s="38"/>
      <c r="E355" s="27"/>
      <c r="F355" s="27"/>
      <c r="G355" s="27"/>
    </row>
    <row r="356" spans="1:7" x14ac:dyDescent="0.35">
      <c r="A356" s="115" t="s">
        <v>1045</v>
      </c>
      <c r="B356" s="38"/>
      <c r="E356" s="27"/>
      <c r="F356" s="27"/>
      <c r="G356" s="27"/>
    </row>
    <row r="357" spans="1:7" x14ac:dyDescent="0.35">
      <c r="A357" s="41"/>
      <c r="B357" s="41" t="s">
        <v>1046</v>
      </c>
      <c r="C357" s="41" t="s">
        <v>77</v>
      </c>
      <c r="D357" s="41" t="s">
        <v>961</v>
      </c>
      <c r="E357" s="41"/>
      <c r="F357" s="41" t="s">
        <v>611</v>
      </c>
      <c r="G357" s="41" t="s">
        <v>962</v>
      </c>
    </row>
    <row r="358" spans="1:7" x14ac:dyDescent="0.35">
      <c r="A358" s="115" t="s">
        <v>1047</v>
      </c>
      <c r="B358" s="118" t="s">
        <v>1048</v>
      </c>
      <c r="C358" s="76" t="s">
        <v>48</v>
      </c>
      <c r="D358" s="21" t="s">
        <v>48</v>
      </c>
      <c r="E358" s="27"/>
      <c r="F358" s="124" t="str">
        <f>IF($C$365=0,"",IF(C358="[For completion]","",C358/$C$365))</f>
        <v/>
      </c>
      <c r="G358" s="124" t="str">
        <f>IF($D$365=0,"",IF(D358="[For completion]","",D358/$D$365))</f>
        <v/>
      </c>
    </row>
    <row r="359" spans="1:7" x14ac:dyDescent="0.35">
      <c r="A359" s="115" t="s">
        <v>1049</v>
      </c>
      <c r="B359" s="135" t="s">
        <v>1050</v>
      </c>
      <c r="C359" s="76" t="s">
        <v>48</v>
      </c>
      <c r="D359" s="21" t="s">
        <v>48</v>
      </c>
      <c r="E359" s="27"/>
      <c r="F359" s="124" t="str">
        <f t="shared" ref="F359:F364" si="19">IF($C$365=0,"",IF(C359="[For completion]","",C359/$C$365))</f>
        <v/>
      </c>
      <c r="G359" s="124" t="str">
        <f t="shared" ref="G359:G364" si="20">IF($D$365=0,"",IF(D359="[For completion]","",D359/$D$365))</f>
        <v/>
      </c>
    </row>
    <row r="360" spans="1:7" x14ac:dyDescent="0.35">
      <c r="A360" s="115" t="s">
        <v>1051</v>
      </c>
      <c r="B360" s="118" t="s">
        <v>1052</v>
      </c>
      <c r="C360" s="76" t="s">
        <v>48</v>
      </c>
      <c r="D360" s="21" t="s">
        <v>48</v>
      </c>
      <c r="E360" s="27"/>
      <c r="F360" s="124" t="str">
        <f t="shared" si="19"/>
        <v/>
      </c>
      <c r="G360" s="124" t="str">
        <f t="shared" si="20"/>
        <v/>
      </c>
    </row>
    <row r="361" spans="1:7" x14ac:dyDescent="0.35">
      <c r="A361" s="115" t="s">
        <v>1053</v>
      </c>
      <c r="B361" s="118" t="s">
        <v>1054</v>
      </c>
      <c r="C361" s="76" t="s">
        <v>48</v>
      </c>
      <c r="D361" s="21" t="s">
        <v>48</v>
      </c>
      <c r="E361" s="27"/>
      <c r="F361" s="124" t="str">
        <f t="shared" si="19"/>
        <v/>
      </c>
      <c r="G361" s="124" t="str">
        <f t="shared" si="20"/>
        <v/>
      </c>
    </row>
    <row r="362" spans="1:7" x14ac:dyDescent="0.35">
      <c r="A362" s="115" t="s">
        <v>1055</v>
      </c>
      <c r="B362" s="118" t="s">
        <v>1056</v>
      </c>
      <c r="C362" s="76" t="s">
        <v>48</v>
      </c>
      <c r="D362" s="21" t="s">
        <v>48</v>
      </c>
      <c r="E362" s="27"/>
      <c r="F362" s="124" t="str">
        <f t="shared" si="19"/>
        <v/>
      </c>
      <c r="G362" s="124" t="str">
        <f t="shared" si="20"/>
        <v/>
      </c>
    </row>
    <row r="363" spans="1:7" x14ac:dyDescent="0.35">
      <c r="A363" s="115" t="s">
        <v>1057</v>
      </c>
      <c r="B363" s="118" t="s">
        <v>1058</v>
      </c>
      <c r="C363" s="76" t="s">
        <v>48</v>
      </c>
      <c r="D363" s="21" t="s">
        <v>48</v>
      </c>
      <c r="E363" s="27"/>
      <c r="F363" s="124" t="str">
        <f t="shared" si="19"/>
        <v/>
      </c>
      <c r="G363" s="124" t="str">
        <f t="shared" si="20"/>
        <v/>
      </c>
    </row>
    <row r="364" spans="1:7" x14ac:dyDescent="0.35">
      <c r="A364" s="115" t="s">
        <v>1059</v>
      </c>
      <c r="B364" s="118" t="s">
        <v>486</v>
      </c>
      <c r="C364" s="76" t="s">
        <v>48</v>
      </c>
      <c r="D364" s="21" t="s">
        <v>48</v>
      </c>
      <c r="E364" s="27"/>
      <c r="F364" s="124" t="str">
        <f t="shared" si="19"/>
        <v/>
      </c>
      <c r="G364" s="124" t="str">
        <f t="shared" si="20"/>
        <v/>
      </c>
    </row>
    <row r="365" spans="1:7" x14ac:dyDescent="0.35">
      <c r="A365" s="115" t="s">
        <v>1060</v>
      </c>
      <c r="B365" s="118" t="s">
        <v>119</v>
      </c>
      <c r="C365" s="76">
        <f>SUM(C358:C364)</f>
        <v>0</v>
      </c>
      <c r="D365" s="21">
        <f>SUM(D358:D364)</f>
        <v>0</v>
      </c>
      <c r="E365" s="27"/>
      <c r="F365" s="134">
        <f>SUM(F358:F364)</f>
        <v>0</v>
      </c>
      <c r="G365" s="134">
        <f>SUM(G358:G364)</f>
        <v>0</v>
      </c>
    </row>
    <row r="366" spans="1:7" x14ac:dyDescent="0.35">
      <c r="A366" s="115" t="s">
        <v>1061</v>
      </c>
      <c r="B366" s="38"/>
      <c r="E366" s="27"/>
      <c r="F366" s="27"/>
      <c r="G366" s="27"/>
    </row>
    <row r="367" spans="1:7" x14ac:dyDescent="0.35">
      <c r="A367" s="41"/>
      <c r="B367" s="41" t="s">
        <v>1062</v>
      </c>
      <c r="C367" s="41" t="s">
        <v>77</v>
      </c>
      <c r="D367" s="41" t="s">
        <v>961</v>
      </c>
      <c r="E367" s="41"/>
      <c r="F367" s="41" t="s">
        <v>611</v>
      </c>
      <c r="G367" s="41" t="s">
        <v>962</v>
      </c>
    </row>
    <row r="368" spans="1:7" x14ac:dyDescent="0.35">
      <c r="A368" s="115" t="s">
        <v>1063</v>
      </c>
      <c r="B368" s="118" t="s">
        <v>1064</v>
      </c>
      <c r="C368" s="76" t="s">
        <v>48</v>
      </c>
      <c r="D368" s="21" t="s">
        <v>48</v>
      </c>
      <c r="E368" s="27"/>
      <c r="F368" s="124" t="str">
        <f>IF($C$372=0,"",IF(C368="[For completion]","",C368/$C$372))</f>
        <v/>
      </c>
      <c r="G368" s="124" t="str">
        <f>IF($D$372=0,"",IF(D368="[For completion]","",D368/$D$372))</f>
        <v/>
      </c>
    </row>
    <row r="369" spans="1:7" x14ac:dyDescent="0.35">
      <c r="A369" s="115" t="s">
        <v>1065</v>
      </c>
      <c r="B369" s="135" t="s">
        <v>1066</v>
      </c>
      <c r="C369" s="76" t="s">
        <v>48</v>
      </c>
      <c r="D369" s="21" t="s">
        <v>48</v>
      </c>
      <c r="E369" s="27"/>
      <c r="F369" s="124" t="str">
        <f>IF($C$372=0,"",IF(C369="[For completion]","",C369/$C$372))</f>
        <v/>
      </c>
      <c r="G369" s="124" t="str">
        <f>IF($D$372=0,"",IF(D369="[For completion]","",D369/$D$372))</f>
        <v/>
      </c>
    </row>
    <row r="370" spans="1:7" x14ac:dyDescent="0.35">
      <c r="A370" s="115" t="s">
        <v>1067</v>
      </c>
      <c r="B370" s="118" t="s">
        <v>486</v>
      </c>
      <c r="C370" s="76" t="s">
        <v>48</v>
      </c>
      <c r="D370" s="21" t="s">
        <v>48</v>
      </c>
      <c r="E370" s="27"/>
      <c r="F370" s="124" t="str">
        <f>IF($C$372=0,"",IF(C370="[For completion]","",C370/$C$372))</f>
        <v/>
      </c>
      <c r="G370" s="124" t="str">
        <f>IF($D$372=0,"",IF(D370="[For completion]","",D370/$D$372))</f>
        <v/>
      </c>
    </row>
    <row r="371" spans="1:7" x14ac:dyDescent="0.35">
      <c r="A371" s="115" t="s">
        <v>1068</v>
      </c>
      <c r="B371" s="115" t="s">
        <v>981</v>
      </c>
      <c r="C371" s="76" t="s">
        <v>48</v>
      </c>
      <c r="D371" s="21" t="s">
        <v>48</v>
      </c>
      <c r="E371" s="27"/>
      <c r="F371" s="124" t="str">
        <f>IF($C$372=0,"",IF(C371="[For completion]","",C371/$C$372))</f>
        <v/>
      </c>
      <c r="G371" s="124" t="str">
        <f>IF($D$372=0,"",IF(D371="[For completion]","",D371/$D$372))</f>
        <v/>
      </c>
    </row>
    <row r="372" spans="1:7" x14ac:dyDescent="0.35">
      <c r="A372" s="115" t="s">
        <v>1069</v>
      </c>
      <c r="B372" s="118" t="s">
        <v>119</v>
      </c>
      <c r="C372" s="123">
        <f>SUM(C368:C371)</f>
        <v>0</v>
      </c>
      <c r="D372" s="115">
        <f>SUM(D368:D371)</f>
        <v>0</v>
      </c>
      <c r="E372" s="27"/>
      <c r="F372" s="134">
        <f>SUM(F368:F371)</f>
        <v>0</v>
      </c>
      <c r="G372" s="134">
        <f>SUM(G368:G371)</f>
        <v>0</v>
      </c>
    </row>
    <row r="373" spans="1:7" x14ac:dyDescent="0.35">
      <c r="A373" s="115" t="s">
        <v>1070</v>
      </c>
      <c r="B373" s="38"/>
      <c r="E373" s="27"/>
      <c r="F373" s="27"/>
      <c r="G373" s="27"/>
    </row>
    <row r="374" spans="1:7" ht="15" customHeight="1" x14ac:dyDescent="0.35">
      <c r="A374" s="41"/>
      <c r="B374" s="41" t="s">
        <v>1071</v>
      </c>
      <c r="C374" s="41" t="s">
        <v>1072</v>
      </c>
      <c r="D374" s="41" t="s">
        <v>1073</v>
      </c>
      <c r="E374" s="41"/>
      <c r="F374" s="41" t="s">
        <v>1074</v>
      </c>
      <c r="G374" s="41" t="s">
        <v>1075</v>
      </c>
    </row>
    <row r="375" spans="1:7" x14ac:dyDescent="0.35">
      <c r="A375" s="115" t="s">
        <v>1076</v>
      </c>
      <c r="B375" s="118" t="s">
        <v>1048</v>
      </c>
      <c r="C375" s="76" t="s">
        <v>48</v>
      </c>
      <c r="D375" s="76" t="s">
        <v>48</v>
      </c>
      <c r="E375" s="19"/>
      <c r="F375" s="76" t="s">
        <v>48</v>
      </c>
      <c r="G375" s="92" t="s">
        <v>48</v>
      </c>
    </row>
    <row r="376" spans="1:7" x14ac:dyDescent="0.35">
      <c r="A376" s="115" t="s">
        <v>1077</v>
      </c>
      <c r="B376" s="118" t="s">
        <v>1050</v>
      </c>
      <c r="C376" s="76" t="s">
        <v>48</v>
      </c>
      <c r="D376" s="76" t="s">
        <v>48</v>
      </c>
      <c r="E376" s="19"/>
      <c r="F376" s="76" t="s">
        <v>48</v>
      </c>
      <c r="G376" s="92" t="s">
        <v>48</v>
      </c>
    </row>
    <row r="377" spans="1:7" x14ac:dyDescent="0.35">
      <c r="A377" s="115" t="s">
        <v>1078</v>
      </c>
      <c r="B377" s="118" t="s">
        <v>1052</v>
      </c>
      <c r="C377" s="76" t="s">
        <v>48</v>
      </c>
      <c r="D377" s="76" t="s">
        <v>48</v>
      </c>
      <c r="E377" s="19"/>
      <c r="F377" s="76" t="s">
        <v>48</v>
      </c>
      <c r="G377" s="92" t="s">
        <v>48</v>
      </c>
    </row>
    <row r="378" spans="1:7" x14ac:dyDescent="0.35">
      <c r="A378" s="115" t="s">
        <v>1079</v>
      </c>
      <c r="B378" s="118" t="s">
        <v>1054</v>
      </c>
      <c r="C378" s="76" t="s">
        <v>48</v>
      </c>
      <c r="D378" s="76" t="s">
        <v>48</v>
      </c>
      <c r="E378" s="19"/>
      <c r="F378" s="76" t="s">
        <v>48</v>
      </c>
      <c r="G378" s="92" t="s">
        <v>48</v>
      </c>
    </row>
    <row r="379" spans="1:7" x14ac:dyDescent="0.35">
      <c r="A379" s="115" t="s">
        <v>1080</v>
      </c>
      <c r="B379" s="118" t="s">
        <v>1056</v>
      </c>
      <c r="C379" s="76" t="s">
        <v>48</v>
      </c>
      <c r="D379" s="76" t="s">
        <v>48</v>
      </c>
      <c r="E379" s="19"/>
      <c r="F379" s="76" t="s">
        <v>48</v>
      </c>
      <c r="G379" s="92" t="s">
        <v>48</v>
      </c>
    </row>
    <row r="380" spans="1:7" x14ac:dyDescent="0.35">
      <c r="A380" s="115" t="s">
        <v>1081</v>
      </c>
      <c r="B380" s="118" t="s">
        <v>1058</v>
      </c>
      <c r="C380" s="76" t="s">
        <v>48</v>
      </c>
      <c r="D380" s="76" t="s">
        <v>48</v>
      </c>
      <c r="E380" s="19"/>
      <c r="F380" s="76" t="s">
        <v>48</v>
      </c>
      <c r="G380" s="92" t="s">
        <v>48</v>
      </c>
    </row>
    <row r="381" spans="1:7" x14ac:dyDescent="0.35">
      <c r="A381" s="115" t="s">
        <v>1082</v>
      </c>
      <c r="B381" s="118" t="s">
        <v>486</v>
      </c>
      <c r="C381" s="76" t="s">
        <v>48</v>
      </c>
      <c r="D381" s="76" t="s">
        <v>48</v>
      </c>
      <c r="E381" s="19"/>
      <c r="F381" s="76" t="s">
        <v>48</v>
      </c>
      <c r="G381" s="92" t="s">
        <v>48</v>
      </c>
    </row>
    <row r="382" spans="1:7" x14ac:dyDescent="0.35">
      <c r="A382" s="115" t="s">
        <v>1083</v>
      </c>
      <c r="B382" s="118" t="s">
        <v>119</v>
      </c>
      <c r="C382" s="123">
        <f>SUM(C375:C381)</f>
        <v>0</v>
      </c>
      <c r="D382" s="123">
        <f>SUM(D375:D381)</f>
        <v>0</v>
      </c>
      <c r="E382" s="19"/>
      <c r="F382" s="76"/>
      <c r="G382" s="82" t="str">
        <f>IF($D$393=0,"",IF(#REF!="[For completion]","",#REF!/$D$393))</f>
        <v/>
      </c>
    </row>
    <row r="383" spans="1:7" x14ac:dyDescent="0.35">
      <c r="A383" s="115" t="s">
        <v>1084</v>
      </c>
      <c r="B383" s="118" t="s">
        <v>1085</v>
      </c>
      <c r="E383" s="19"/>
      <c r="F383" s="76" t="s">
        <v>48</v>
      </c>
      <c r="G383" s="124" t="str">
        <f>IF($D$393=0,"",IF(D382="[For completion]","",D382/$D$393))</f>
        <v/>
      </c>
    </row>
    <row r="384" spans="1:7" x14ac:dyDescent="0.35">
      <c r="A384" s="115" t="s">
        <v>1086</v>
      </c>
      <c r="F384" s="92"/>
      <c r="G384" s="82" t="str">
        <f t="shared" ref="G384:G393" si="21">IF($D$393=0,"",IF(D384="[For completion]","",D384/$D$393))</f>
        <v/>
      </c>
    </row>
    <row r="385" spans="1:7" x14ac:dyDescent="0.35">
      <c r="A385" s="115" t="s">
        <v>1087</v>
      </c>
      <c r="B385" s="38"/>
      <c r="C385" s="76"/>
      <c r="E385" s="19"/>
      <c r="F385" s="82"/>
      <c r="G385" s="82" t="str">
        <f t="shared" si="21"/>
        <v/>
      </c>
    </row>
    <row r="386" spans="1:7" x14ac:dyDescent="0.35">
      <c r="A386" s="115" t="s">
        <v>1088</v>
      </c>
      <c r="B386" s="38"/>
      <c r="C386" s="76"/>
      <c r="E386" s="19"/>
      <c r="F386" s="82"/>
      <c r="G386" s="82" t="str">
        <f t="shared" si="21"/>
        <v/>
      </c>
    </row>
    <row r="387" spans="1:7" x14ac:dyDescent="0.35">
      <c r="A387" s="115" t="s">
        <v>1089</v>
      </c>
      <c r="B387" s="38"/>
      <c r="C387" s="76"/>
      <c r="E387" s="19"/>
      <c r="F387" s="82"/>
      <c r="G387" s="82" t="str">
        <f t="shared" si="21"/>
        <v/>
      </c>
    </row>
    <row r="388" spans="1:7" x14ac:dyDescent="0.35">
      <c r="A388" s="115" t="s">
        <v>1090</v>
      </c>
      <c r="B388" s="38"/>
      <c r="C388" s="76"/>
      <c r="E388" s="19"/>
      <c r="F388" s="82"/>
      <c r="G388" s="82" t="str">
        <f t="shared" si="21"/>
        <v/>
      </c>
    </row>
    <row r="389" spans="1:7" x14ac:dyDescent="0.35">
      <c r="A389" s="115" t="s">
        <v>1091</v>
      </c>
      <c r="B389" s="38"/>
      <c r="C389" s="76"/>
      <c r="E389" s="19"/>
      <c r="F389" s="82"/>
      <c r="G389" s="82" t="str">
        <f t="shared" si="21"/>
        <v/>
      </c>
    </row>
    <row r="390" spans="1:7" x14ac:dyDescent="0.35">
      <c r="A390" s="115" t="s">
        <v>1092</v>
      </c>
      <c r="B390" s="38"/>
      <c r="C390" s="76"/>
      <c r="E390" s="19"/>
      <c r="F390" s="82"/>
      <c r="G390" s="82" t="str">
        <f t="shared" si="21"/>
        <v/>
      </c>
    </row>
    <row r="391" spans="1:7" x14ac:dyDescent="0.35">
      <c r="A391" s="115" t="s">
        <v>1093</v>
      </c>
      <c r="B391" s="38"/>
      <c r="C391" s="76"/>
      <c r="E391" s="19"/>
      <c r="F391" s="82"/>
      <c r="G391" s="82" t="str">
        <f t="shared" si="21"/>
        <v/>
      </c>
    </row>
    <row r="392" spans="1:7" x14ac:dyDescent="0.35">
      <c r="A392" s="115" t="s">
        <v>1094</v>
      </c>
      <c r="B392" s="38"/>
      <c r="C392" s="76"/>
      <c r="E392" s="19"/>
      <c r="F392" s="82"/>
      <c r="G392" s="82" t="str">
        <f t="shared" si="21"/>
        <v/>
      </c>
    </row>
    <row r="393" spans="1:7" x14ac:dyDescent="0.35">
      <c r="A393" s="115" t="s">
        <v>1095</v>
      </c>
      <c r="B393" s="38"/>
      <c r="C393" s="76"/>
      <c r="E393" s="19"/>
      <c r="F393" s="82"/>
      <c r="G393" s="82" t="str">
        <f t="shared" si="21"/>
        <v/>
      </c>
    </row>
    <row r="394" spans="1:7" x14ac:dyDescent="0.35">
      <c r="A394" s="115" t="s">
        <v>1096</v>
      </c>
      <c r="C394" s="74"/>
      <c r="E394" s="19"/>
      <c r="F394" s="19"/>
    </row>
    <row r="395" spans="1:7" x14ac:dyDescent="0.35">
      <c r="A395" s="115" t="s">
        <v>1097</v>
      </c>
      <c r="C395" s="74"/>
      <c r="E395" s="19"/>
      <c r="F395" s="19"/>
    </row>
    <row r="396" spans="1:7" x14ac:dyDescent="0.35">
      <c r="A396" s="115" t="s">
        <v>1098</v>
      </c>
      <c r="C396" s="74"/>
      <c r="E396" s="19"/>
      <c r="F396" s="19"/>
    </row>
    <row r="397" spans="1:7" x14ac:dyDescent="0.35">
      <c r="A397" s="115" t="s">
        <v>1099</v>
      </c>
      <c r="C397" s="74"/>
      <c r="E397" s="19"/>
      <c r="F397" s="19"/>
    </row>
    <row r="398" spans="1:7" x14ac:dyDescent="0.35">
      <c r="A398" s="115" t="s">
        <v>1100</v>
      </c>
      <c r="C398" s="74"/>
      <c r="E398" s="19"/>
      <c r="F398" s="19"/>
    </row>
    <row r="399" spans="1:7" x14ac:dyDescent="0.35">
      <c r="A399" s="115" t="s">
        <v>1101</v>
      </c>
      <c r="C399" s="74"/>
      <c r="E399" s="19"/>
      <c r="F399" s="19"/>
    </row>
    <row r="400" spans="1:7" x14ac:dyDescent="0.35">
      <c r="A400" s="115" t="s">
        <v>1102</v>
      </c>
      <c r="C400" s="74"/>
      <c r="E400" s="19"/>
      <c r="F400" s="19"/>
    </row>
    <row r="401" spans="1:6" x14ac:dyDescent="0.35">
      <c r="A401" s="115" t="s">
        <v>1103</v>
      </c>
      <c r="C401" s="74"/>
      <c r="E401" s="19"/>
      <c r="F401" s="19"/>
    </row>
    <row r="402" spans="1:6" x14ac:dyDescent="0.35">
      <c r="A402" s="115" t="s">
        <v>1104</v>
      </c>
      <c r="C402" s="74"/>
      <c r="E402" s="19"/>
      <c r="F402" s="19"/>
    </row>
    <row r="403" spans="1:6" x14ac:dyDescent="0.35">
      <c r="A403" s="115" t="s">
        <v>1105</v>
      </c>
      <c r="C403" s="74"/>
      <c r="E403" s="19"/>
      <c r="F403" s="19"/>
    </row>
    <row r="404" spans="1:6" x14ac:dyDescent="0.35">
      <c r="A404" s="115" t="s">
        <v>1106</v>
      </c>
      <c r="C404" s="74"/>
      <c r="E404" s="19"/>
      <c r="F404" s="19"/>
    </row>
    <row r="405" spans="1:6" x14ac:dyDescent="0.35">
      <c r="A405" s="115" t="s">
        <v>1107</v>
      </c>
      <c r="C405" s="74"/>
      <c r="E405" s="19"/>
      <c r="F405" s="19"/>
    </row>
    <row r="406" spans="1:6" x14ac:dyDescent="0.35">
      <c r="A406" s="115" t="s">
        <v>1108</v>
      </c>
      <c r="C406" s="74"/>
      <c r="E406" s="19"/>
      <c r="F406" s="19"/>
    </row>
    <row r="407" spans="1:6" x14ac:dyDescent="0.35">
      <c r="A407" s="115" t="s">
        <v>1109</v>
      </c>
      <c r="C407" s="74"/>
      <c r="E407" s="19"/>
      <c r="F407" s="19"/>
    </row>
    <row r="408" spans="1:6" x14ac:dyDescent="0.35">
      <c r="A408" s="115" t="s">
        <v>1110</v>
      </c>
      <c r="C408" s="74"/>
      <c r="E408" s="19"/>
      <c r="F408" s="19"/>
    </row>
    <row r="409" spans="1:6" x14ac:dyDescent="0.35">
      <c r="A409" s="115" t="s">
        <v>1111</v>
      </c>
      <c r="C409" s="74"/>
      <c r="E409" s="19"/>
      <c r="F409" s="19"/>
    </row>
    <row r="410" spans="1:6" x14ac:dyDescent="0.35">
      <c r="A410" s="115" t="s">
        <v>1112</v>
      </c>
      <c r="C410" s="74"/>
      <c r="E410" s="19"/>
      <c r="F410" s="19"/>
    </row>
    <row r="411" spans="1:6" x14ac:dyDescent="0.35">
      <c r="A411" s="115" t="s">
        <v>1113</v>
      </c>
      <c r="C411" s="74"/>
      <c r="E411" s="19"/>
      <c r="F411" s="19"/>
    </row>
    <row r="412" spans="1:6" x14ac:dyDescent="0.35">
      <c r="A412" s="115" t="s">
        <v>1114</v>
      </c>
      <c r="C412" s="74"/>
      <c r="E412" s="19"/>
      <c r="F412" s="19"/>
    </row>
    <row r="413" spans="1:6" x14ac:dyDescent="0.35">
      <c r="A413" s="115" t="s">
        <v>1115</v>
      </c>
      <c r="C413" s="74"/>
      <c r="E413" s="19"/>
      <c r="F413" s="19"/>
    </row>
    <row r="414" spans="1:6" x14ac:dyDescent="0.35">
      <c r="A414" s="115" t="s">
        <v>1116</v>
      </c>
      <c r="C414" s="74"/>
      <c r="E414" s="19"/>
      <c r="F414" s="19"/>
    </row>
    <row r="415" spans="1:6" x14ac:dyDescent="0.35">
      <c r="A415" s="115" t="s">
        <v>1117</v>
      </c>
      <c r="C415" s="74"/>
      <c r="E415" s="19"/>
      <c r="F415" s="19"/>
    </row>
    <row r="416" spans="1:6" x14ac:dyDescent="0.35">
      <c r="A416" s="115" t="s">
        <v>1118</v>
      </c>
      <c r="C416" s="74"/>
      <c r="E416" s="19"/>
      <c r="F416" s="19"/>
    </row>
    <row r="417" spans="1:7" x14ac:dyDescent="0.35">
      <c r="A417" s="115" t="s">
        <v>1119</v>
      </c>
      <c r="C417" s="74"/>
      <c r="E417" s="19"/>
      <c r="F417" s="19"/>
    </row>
    <row r="418" spans="1:7" x14ac:dyDescent="0.35">
      <c r="A418" s="115" t="s">
        <v>1120</v>
      </c>
      <c r="C418" s="74"/>
      <c r="E418" s="19"/>
      <c r="F418" s="19"/>
    </row>
    <row r="419" spans="1:7" x14ac:dyDescent="0.35">
      <c r="A419" s="115" t="s">
        <v>1121</v>
      </c>
      <c r="C419" s="74"/>
      <c r="E419" s="19"/>
      <c r="F419" s="19"/>
    </row>
    <row r="420" spans="1:7" x14ac:dyDescent="0.35">
      <c r="A420" s="115" t="s">
        <v>1122</v>
      </c>
      <c r="C420" s="74"/>
      <c r="E420" s="19"/>
      <c r="F420" s="19"/>
    </row>
    <row r="421" spans="1:7" x14ac:dyDescent="0.35">
      <c r="A421" s="115" t="s">
        <v>1123</v>
      </c>
      <c r="C421" s="74"/>
      <c r="E421" s="19"/>
      <c r="F421" s="19"/>
    </row>
    <row r="422" spans="1:7" x14ac:dyDescent="0.35">
      <c r="A422" s="115" t="s">
        <v>1124</v>
      </c>
      <c r="C422" s="74"/>
      <c r="E422" s="19"/>
      <c r="F422" s="19"/>
    </row>
    <row r="423" spans="1:7" ht="18.5" x14ac:dyDescent="0.35">
      <c r="A423" s="71"/>
      <c r="B423" s="90" t="s">
        <v>574</v>
      </c>
      <c r="C423" s="71"/>
      <c r="D423" s="71"/>
      <c r="E423" s="71"/>
      <c r="F423" s="73"/>
      <c r="G423" s="73"/>
    </row>
    <row r="424" spans="1:7" ht="15" customHeight="1" x14ac:dyDescent="0.35">
      <c r="A424" s="40"/>
      <c r="B424" s="40" t="s">
        <v>1125</v>
      </c>
      <c r="C424" s="40" t="s">
        <v>826</v>
      </c>
      <c r="D424" s="40" t="s">
        <v>827</v>
      </c>
      <c r="E424" s="40"/>
      <c r="F424" s="40" t="s">
        <v>612</v>
      </c>
      <c r="G424" s="40" t="s">
        <v>828</v>
      </c>
    </row>
    <row r="425" spans="1:7" x14ac:dyDescent="0.35">
      <c r="A425" s="115" t="s">
        <v>1126</v>
      </c>
      <c r="B425" s="115" t="s">
        <v>830</v>
      </c>
      <c r="C425" s="76" t="s">
        <v>200</v>
      </c>
      <c r="D425" s="35"/>
      <c r="E425" s="35"/>
      <c r="F425" s="51"/>
      <c r="G425" s="51"/>
    </row>
    <row r="426" spans="1:7" x14ac:dyDescent="0.35">
      <c r="A426" s="35"/>
      <c r="D426" s="35"/>
      <c r="E426" s="35"/>
      <c r="F426" s="51"/>
      <c r="G426" s="51"/>
    </row>
    <row r="427" spans="1:7" x14ac:dyDescent="0.35">
      <c r="B427" s="115" t="s">
        <v>831</v>
      </c>
      <c r="D427" s="35"/>
      <c r="E427" s="35"/>
      <c r="F427" s="51"/>
      <c r="G427" s="51"/>
    </row>
    <row r="428" spans="1:7" x14ac:dyDescent="0.35">
      <c r="A428" s="115" t="s">
        <v>1127</v>
      </c>
      <c r="B428" s="38" t="s">
        <v>749</v>
      </c>
      <c r="C428" s="76" t="s">
        <v>48</v>
      </c>
      <c r="D428" s="77" t="s">
        <v>48</v>
      </c>
      <c r="E428" s="35"/>
      <c r="F428" s="124" t="str">
        <f t="shared" ref="F428:F451" si="22">IF($C$452=0,"",IF(C428="[for completion]","",C428/$C$452))</f>
        <v/>
      </c>
      <c r="G428" s="124" t="str">
        <f t="shared" ref="G428:G451" si="23">IF($D$452=0,"",IF(D428="[for completion]","",D428/$D$452))</f>
        <v/>
      </c>
    </row>
    <row r="429" spans="1:7" x14ac:dyDescent="0.35">
      <c r="A429" s="115" t="s">
        <v>1128</v>
      </c>
      <c r="B429" s="38" t="s">
        <v>749</v>
      </c>
      <c r="C429" s="76" t="s">
        <v>48</v>
      </c>
      <c r="D429" s="77" t="s">
        <v>48</v>
      </c>
      <c r="E429" s="35"/>
      <c r="F429" s="124" t="str">
        <f t="shared" si="22"/>
        <v/>
      </c>
      <c r="G429" s="124" t="str">
        <f t="shared" si="23"/>
        <v/>
      </c>
    </row>
    <row r="430" spans="1:7" x14ac:dyDescent="0.35">
      <c r="A430" s="115" t="s">
        <v>1129</v>
      </c>
      <c r="B430" s="38" t="s">
        <v>749</v>
      </c>
      <c r="C430" s="76" t="s">
        <v>48</v>
      </c>
      <c r="D430" s="77" t="s">
        <v>48</v>
      </c>
      <c r="E430" s="35"/>
      <c r="F430" s="124" t="str">
        <f t="shared" si="22"/>
        <v/>
      </c>
      <c r="G430" s="124" t="str">
        <f t="shared" si="23"/>
        <v/>
      </c>
    </row>
    <row r="431" spans="1:7" x14ac:dyDescent="0.35">
      <c r="A431" s="115" t="s">
        <v>1130</v>
      </c>
      <c r="B431" s="38" t="s">
        <v>749</v>
      </c>
      <c r="C431" s="76" t="s">
        <v>48</v>
      </c>
      <c r="D431" s="77" t="s">
        <v>48</v>
      </c>
      <c r="E431" s="35"/>
      <c r="F431" s="124" t="str">
        <f t="shared" si="22"/>
        <v/>
      </c>
      <c r="G431" s="124" t="str">
        <f t="shared" si="23"/>
        <v/>
      </c>
    </row>
    <row r="432" spans="1:7" x14ac:dyDescent="0.35">
      <c r="A432" s="115" t="s">
        <v>1131</v>
      </c>
      <c r="B432" s="38" t="s">
        <v>749</v>
      </c>
      <c r="C432" s="76" t="s">
        <v>48</v>
      </c>
      <c r="D432" s="77" t="s">
        <v>48</v>
      </c>
      <c r="E432" s="35"/>
      <c r="F432" s="124" t="str">
        <f t="shared" si="22"/>
        <v/>
      </c>
      <c r="G432" s="124" t="str">
        <f t="shared" si="23"/>
        <v/>
      </c>
    </row>
    <row r="433" spans="1:7" x14ac:dyDescent="0.35">
      <c r="A433" s="115" t="s">
        <v>1132</v>
      </c>
      <c r="B433" s="38" t="s">
        <v>749</v>
      </c>
      <c r="C433" s="76" t="s">
        <v>48</v>
      </c>
      <c r="D433" s="77" t="s">
        <v>48</v>
      </c>
      <c r="E433" s="35"/>
      <c r="F433" s="124" t="str">
        <f t="shared" si="22"/>
        <v/>
      </c>
      <c r="G433" s="124" t="str">
        <f t="shared" si="23"/>
        <v/>
      </c>
    </row>
    <row r="434" spans="1:7" x14ac:dyDescent="0.35">
      <c r="A434" s="115" t="s">
        <v>1133</v>
      </c>
      <c r="B434" s="38" t="s">
        <v>749</v>
      </c>
      <c r="C434" s="76" t="s">
        <v>48</v>
      </c>
      <c r="D434" s="77" t="s">
        <v>48</v>
      </c>
      <c r="E434" s="35"/>
      <c r="F434" s="124" t="str">
        <f t="shared" si="22"/>
        <v/>
      </c>
      <c r="G434" s="124" t="str">
        <f t="shared" si="23"/>
        <v/>
      </c>
    </row>
    <row r="435" spans="1:7" x14ac:dyDescent="0.35">
      <c r="A435" s="115" t="s">
        <v>1134</v>
      </c>
      <c r="B435" s="38" t="s">
        <v>749</v>
      </c>
      <c r="C435" s="76" t="s">
        <v>48</v>
      </c>
      <c r="D435" s="77" t="s">
        <v>48</v>
      </c>
      <c r="E435" s="35"/>
      <c r="F435" s="124" t="str">
        <f t="shared" si="22"/>
        <v/>
      </c>
      <c r="G435" s="124" t="str">
        <f t="shared" si="23"/>
        <v/>
      </c>
    </row>
    <row r="436" spans="1:7" x14ac:dyDescent="0.35">
      <c r="A436" s="115" t="s">
        <v>1135</v>
      </c>
      <c r="B436" s="38" t="s">
        <v>749</v>
      </c>
      <c r="C436" s="76" t="s">
        <v>48</v>
      </c>
      <c r="D436" s="77" t="s">
        <v>48</v>
      </c>
      <c r="E436" s="35"/>
      <c r="F436" s="124" t="str">
        <f t="shared" si="22"/>
        <v/>
      </c>
      <c r="G436" s="124" t="str">
        <f t="shared" si="23"/>
        <v/>
      </c>
    </row>
    <row r="437" spans="1:7" x14ac:dyDescent="0.35">
      <c r="A437" s="115" t="s">
        <v>1136</v>
      </c>
      <c r="B437" s="38" t="s">
        <v>749</v>
      </c>
      <c r="C437" s="76" t="s">
        <v>48</v>
      </c>
      <c r="D437" s="77" t="s">
        <v>48</v>
      </c>
      <c r="E437" s="38"/>
      <c r="F437" s="124" t="str">
        <f t="shared" si="22"/>
        <v/>
      </c>
      <c r="G437" s="124" t="str">
        <f t="shared" si="23"/>
        <v/>
      </c>
    </row>
    <row r="438" spans="1:7" x14ac:dyDescent="0.35">
      <c r="A438" s="115" t="s">
        <v>1137</v>
      </c>
      <c r="B438" s="38" t="s">
        <v>749</v>
      </c>
      <c r="C438" s="76" t="s">
        <v>48</v>
      </c>
      <c r="D438" s="77" t="s">
        <v>48</v>
      </c>
      <c r="E438" s="38"/>
      <c r="F438" s="124" t="str">
        <f t="shared" si="22"/>
        <v/>
      </c>
      <c r="G438" s="124" t="str">
        <f t="shared" si="23"/>
        <v/>
      </c>
    </row>
    <row r="439" spans="1:7" x14ac:dyDescent="0.35">
      <c r="A439" s="115" t="s">
        <v>1138</v>
      </c>
      <c r="B439" s="38" t="s">
        <v>749</v>
      </c>
      <c r="C439" s="76" t="s">
        <v>48</v>
      </c>
      <c r="D439" s="77" t="s">
        <v>48</v>
      </c>
      <c r="E439" s="38"/>
      <c r="F439" s="124" t="str">
        <f t="shared" si="22"/>
        <v/>
      </c>
      <c r="G439" s="124" t="str">
        <f t="shared" si="23"/>
        <v/>
      </c>
    </row>
    <row r="440" spans="1:7" x14ac:dyDescent="0.35">
      <c r="A440" s="115" t="s">
        <v>1139</v>
      </c>
      <c r="B440" s="38" t="s">
        <v>749</v>
      </c>
      <c r="C440" s="76" t="s">
        <v>48</v>
      </c>
      <c r="D440" s="77" t="s">
        <v>48</v>
      </c>
      <c r="E440" s="38"/>
      <c r="F440" s="124" t="str">
        <f t="shared" si="22"/>
        <v/>
      </c>
      <c r="G440" s="124" t="str">
        <f t="shared" si="23"/>
        <v/>
      </c>
    </row>
    <row r="441" spans="1:7" x14ac:dyDescent="0.35">
      <c r="A441" s="115" t="s">
        <v>1140</v>
      </c>
      <c r="B441" s="38" t="s">
        <v>749</v>
      </c>
      <c r="C441" s="76" t="s">
        <v>48</v>
      </c>
      <c r="D441" s="77" t="s">
        <v>48</v>
      </c>
      <c r="E441" s="38"/>
      <c r="F441" s="124" t="str">
        <f t="shared" si="22"/>
        <v/>
      </c>
      <c r="G441" s="124" t="str">
        <f t="shared" si="23"/>
        <v/>
      </c>
    </row>
    <row r="442" spans="1:7" x14ac:dyDescent="0.35">
      <c r="A442" s="115" t="s">
        <v>1141</v>
      </c>
      <c r="B442" s="38" t="s">
        <v>749</v>
      </c>
      <c r="C442" s="76" t="s">
        <v>48</v>
      </c>
      <c r="D442" s="77" t="s">
        <v>48</v>
      </c>
      <c r="E442" s="38"/>
      <c r="F442" s="124" t="str">
        <f t="shared" si="22"/>
        <v/>
      </c>
      <c r="G442" s="124" t="str">
        <f t="shared" si="23"/>
        <v/>
      </c>
    </row>
    <row r="443" spans="1:7" x14ac:dyDescent="0.35">
      <c r="A443" s="115" t="s">
        <v>1142</v>
      </c>
      <c r="B443" s="38" t="s">
        <v>749</v>
      </c>
      <c r="C443" s="76" t="s">
        <v>48</v>
      </c>
      <c r="D443" s="77" t="s">
        <v>48</v>
      </c>
      <c r="F443" s="124" t="str">
        <f t="shared" si="22"/>
        <v/>
      </c>
      <c r="G443" s="124" t="str">
        <f t="shared" si="23"/>
        <v/>
      </c>
    </row>
    <row r="444" spans="1:7" x14ac:dyDescent="0.35">
      <c r="A444" s="115" t="s">
        <v>1143</v>
      </c>
      <c r="B444" s="38" t="s">
        <v>749</v>
      </c>
      <c r="C444" s="76" t="s">
        <v>48</v>
      </c>
      <c r="D444" s="77" t="s">
        <v>48</v>
      </c>
      <c r="E444" s="55"/>
      <c r="F444" s="124" t="str">
        <f t="shared" si="22"/>
        <v/>
      </c>
      <c r="G444" s="124" t="str">
        <f t="shared" si="23"/>
        <v/>
      </c>
    </row>
    <row r="445" spans="1:7" x14ac:dyDescent="0.35">
      <c r="A445" s="115" t="s">
        <v>1144</v>
      </c>
      <c r="B445" s="38" t="s">
        <v>749</v>
      </c>
      <c r="C445" s="76" t="s">
        <v>48</v>
      </c>
      <c r="D445" s="77" t="s">
        <v>48</v>
      </c>
      <c r="E445" s="55"/>
      <c r="F445" s="124" t="str">
        <f t="shared" si="22"/>
        <v/>
      </c>
      <c r="G445" s="124" t="str">
        <f t="shared" si="23"/>
        <v/>
      </c>
    </row>
    <row r="446" spans="1:7" x14ac:dyDescent="0.35">
      <c r="A446" s="115" t="s">
        <v>1145</v>
      </c>
      <c r="B446" s="38" t="s">
        <v>749</v>
      </c>
      <c r="C446" s="76" t="s">
        <v>48</v>
      </c>
      <c r="D446" s="77" t="s">
        <v>48</v>
      </c>
      <c r="E446" s="55"/>
      <c r="F446" s="124" t="str">
        <f t="shared" si="22"/>
        <v/>
      </c>
      <c r="G446" s="124" t="str">
        <f t="shared" si="23"/>
        <v/>
      </c>
    </row>
    <row r="447" spans="1:7" x14ac:dyDescent="0.35">
      <c r="A447" s="115" t="s">
        <v>1146</v>
      </c>
      <c r="B447" s="38" t="s">
        <v>749</v>
      </c>
      <c r="C447" s="76" t="s">
        <v>48</v>
      </c>
      <c r="D447" s="77" t="s">
        <v>48</v>
      </c>
      <c r="E447" s="55"/>
      <c r="F447" s="124" t="str">
        <f t="shared" si="22"/>
        <v/>
      </c>
      <c r="G447" s="124" t="str">
        <f t="shared" si="23"/>
        <v/>
      </c>
    </row>
    <row r="448" spans="1:7" x14ac:dyDescent="0.35">
      <c r="A448" s="115" t="s">
        <v>1147</v>
      </c>
      <c r="B448" s="38" t="s">
        <v>749</v>
      </c>
      <c r="C448" s="76" t="s">
        <v>48</v>
      </c>
      <c r="D448" s="77" t="s">
        <v>48</v>
      </c>
      <c r="E448" s="55"/>
      <c r="F448" s="124" t="str">
        <f t="shared" si="22"/>
        <v/>
      </c>
      <c r="G448" s="124" t="str">
        <f t="shared" si="23"/>
        <v/>
      </c>
    </row>
    <row r="449" spans="1:7" x14ac:dyDescent="0.35">
      <c r="A449" s="115" t="s">
        <v>1148</v>
      </c>
      <c r="B449" s="38" t="s">
        <v>749</v>
      </c>
      <c r="C449" s="76" t="s">
        <v>48</v>
      </c>
      <c r="D449" s="77" t="s">
        <v>48</v>
      </c>
      <c r="E449" s="55"/>
      <c r="F449" s="124" t="str">
        <f t="shared" si="22"/>
        <v/>
      </c>
      <c r="G449" s="124" t="str">
        <f t="shared" si="23"/>
        <v/>
      </c>
    </row>
    <row r="450" spans="1:7" x14ac:dyDescent="0.35">
      <c r="A450" s="115" t="s">
        <v>1149</v>
      </c>
      <c r="B450" s="38" t="s">
        <v>749</v>
      </c>
      <c r="C450" s="76" t="s">
        <v>48</v>
      </c>
      <c r="D450" s="77" t="s">
        <v>48</v>
      </c>
      <c r="E450" s="55"/>
      <c r="F450" s="124" t="str">
        <f t="shared" si="22"/>
        <v/>
      </c>
      <c r="G450" s="124" t="str">
        <f t="shared" si="23"/>
        <v/>
      </c>
    </row>
    <row r="451" spans="1:7" x14ac:dyDescent="0.35">
      <c r="A451" s="115" t="s">
        <v>1150</v>
      </c>
      <c r="B451" s="38" t="s">
        <v>749</v>
      </c>
      <c r="C451" s="76" t="s">
        <v>48</v>
      </c>
      <c r="D451" s="77" t="s">
        <v>48</v>
      </c>
      <c r="E451" s="55"/>
      <c r="F451" s="124" t="str">
        <f t="shared" si="22"/>
        <v/>
      </c>
      <c r="G451" s="124" t="str">
        <f t="shared" si="23"/>
        <v/>
      </c>
    </row>
    <row r="452" spans="1:7" x14ac:dyDescent="0.35">
      <c r="A452" s="115" t="s">
        <v>1151</v>
      </c>
      <c r="B452" s="118" t="s">
        <v>119</v>
      </c>
      <c r="C452" s="130">
        <f>SUM(C428:C451)</f>
        <v>0</v>
      </c>
      <c r="D452" s="131">
        <f>SUM(D428:D451)</f>
        <v>0</v>
      </c>
      <c r="E452" s="55"/>
      <c r="F452" s="132">
        <f>SUM(F428:F451)</f>
        <v>0</v>
      </c>
      <c r="G452" s="132">
        <f>SUM(G428:G451)</f>
        <v>0</v>
      </c>
    </row>
    <row r="453" spans="1:7" ht="15" customHeight="1" x14ac:dyDescent="0.35">
      <c r="A453" s="40"/>
      <c r="B453" s="40" t="s">
        <v>1152</v>
      </c>
      <c r="C453" s="40" t="s">
        <v>826</v>
      </c>
      <c r="D453" s="40" t="s">
        <v>827</v>
      </c>
      <c r="E453" s="40"/>
      <c r="F453" s="40" t="s">
        <v>612</v>
      </c>
      <c r="G453" s="40" t="s">
        <v>828</v>
      </c>
    </row>
    <row r="454" spans="1:7" x14ac:dyDescent="0.35">
      <c r="A454" s="115" t="s">
        <v>1153</v>
      </c>
      <c r="B454" s="115" t="s">
        <v>868</v>
      </c>
      <c r="C454" s="74" t="s">
        <v>200</v>
      </c>
      <c r="G454" s="21"/>
    </row>
    <row r="455" spans="1:7" x14ac:dyDescent="0.35">
      <c r="G455" s="21"/>
    </row>
    <row r="456" spans="1:7" x14ac:dyDescent="0.35">
      <c r="B456" s="118" t="s">
        <v>869</v>
      </c>
      <c r="G456" s="21"/>
    </row>
    <row r="457" spans="1:7" x14ac:dyDescent="0.35">
      <c r="A457" s="115" t="s">
        <v>1154</v>
      </c>
      <c r="B457" s="115" t="s">
        <v>871</v>
      </c>
      <c r="C457" s="76"/>
      <c r="D457" s="77"/>
      <c r="F457" s="124" t="str">
        <f>IF($C$465=0,"",IF(C457="[for completion]","",C457/$C$465))</f>
        <v/>
      </c>
      <c r="G457" s="124" t="str">
        <f>IF($D$465=0,"",IF(D457="[for completion]","",D457/$D$465))</f>
        <v/>
      </c>
    </row>
    <row r="458" spans="1:7" x14ac:dyDescent="0.35">
      <c r="A458" s="115" t="s">
        <v>1155</v>
      </c>
      <c r="B458" s="115" t="s">
        <v>873</v>
      </c>
      <c r="C458" s="76"/>
      <c r="D458" s="77"/>
      <c r="F458" s="124" t="str">
        <f t="shared" ref="F458:F471" si="24">IF($C$465=0,"",IF(C458="[for completion]","",C458/$C$465))</f>
        <v/>
      </c>
      <c r="G458" s="124" t="str">
        <f t="shared" ref="G458:G471" si="25">IF($D$465=0,"",IF(D458="[for completion]","",D458/$D$465))</f>
        <v/>
      </c>
    </row>
    <row r="459" spans="1:7" x14ac:dyDescent="0.35">
      <c r="A459" s="115" t="s">
        <v>1156</v>
      </c>
      <c r="B459" s="115" t="s">
        <v>875</v>
      </c>
      <c r="C459" s="76"/>
      <c r="D459" s="77"/>
      <c r="F459" s="124" t="str">
        <f t="shared" si="24"/>
        <v/>
      </c>
      <c r="G459" s="124" t="str">
        <f t="shared" si="25"/>
        <v/>
      </c>
    </row>
    <row r="460" spans="1:7" x14ac:dyDescent="0.35">
      <c r="A460" s="115" t="s">
        <v>1157</v>
      </c>
      <c r="B460" s="115" t="s">
        <v>877</v>
      </c>
      <c r="C460" s="76"/>
      <c r="D460" s="77"/>
      <c r="F460" s="124" t="str">
        <f t="shared" si="24"/>
        <v/>
      </c>
      <c r="G460" s="124" t="str">
        <f t="shared" si="25"/>
        <v/>
      </c>
    </row>
    <row r="461" spans="1:7" x14ac:dyDescent="0.35">
      <c r="A461" s="115" t="s">
        <v>1158</v>
      </c>
      <c r="B461" s="115" t="s">
        <v>879</v>
      </c>
      <c r="C461" s="76"/>
      <c r="D461" s="77"/>
      <c r="F461" s="124" t="str">
        <f t="shared" si="24"/>
        <v/>
      </c>
      <c r="G461" s="124" t="str">
        <f t="shared" si="25"/>
        <v/>
      </c>
    </row>
    <row r="462" spans="1:7" x14ac:dyDescent="0.35">
      <c r="A462" s="115" t="s">
        <v>1159</v>
      </c>
      <c r="B462" s="115" t="s">
        <v>881</v>
      </c>
      <c r="C462" s="76"/>
      <c r="D462" s="77"/>
      <c r="F462" s="124" t="str">
        <f t="shared" si="24"/>
        <v/>
      </c>
      <c r="G462" s="124" t="str">
        <f t="shared" si="25"/>
        <v/>
      </c>
    </row>
    <row r="463" spans="1:7" x14ac:dyDescent="0.35">
      <c r="A463" s="115" t="s">
        <v>1160</v>
      </c>
      <c r="B463" s="115" t="s">
        <v>883</v>
      </c>
      <c r="C463" s="76"/>
      <c r="D463" s="77"/>
      <c r="F463" s="124" t="str">
        <f t="shared" si="24"/>
        <v/>
      </c>
      <c r="G463" s="124" t="str">
        <f t="shared" si="25"/>
        <v/>
      </c>
    </row>
    <row r="464" spans="1:7" x14ac:dyDescent="0.35">
      <c r="A464" s="115" t="s">
        <v>1161</v>
      </c>
      <c r="B464" s="115" t="s">
        <v>885</v>
      </c>
      <c r="C464" s="76"/>
      <c r="D464" s="77"/>
      <c r="F464" s="124" t="str">
        <f t="shared" si="24"/>
        <v/>
      </c>
      <c r="G464" s="124" t="str">
        <f t="shared" si="25"/>
        <v/>
      </c>
    </row>
    <row r="465" spans="1:7" x14ac:dyDescent="0.35">
      <c r="A465" s="115" t="s">
        <v>1162</v>
      </c>
      <c r="B465" s="129" t="s">
        <v>119</v>
      </c>
      <c r="C465" s="123">
        <f>SUM(C457:C464)</f>
        <v>0</v>
      </c>
      <c r="D465" s="133">
        <f>SUM(D457:D464)</f>
        <v>0</v>
      </c>
      <c r="F465" s="125">
        <f>SUM(F457:F464)</f>
        <v>0</v>
      </c>
      <c r="G465" s="125">
        <f>SUM(G457:G464)</f>
        <v>0</v>
      </c>
    </row>
    <row r="466" spans="1:7" outlineLevel="1" x14ac:dyDescent="0.35">
      <c r="A466" s="115" t="s">
        <v>1163</v>
      </c>
      <c r="B466" s="122" t="s">
        <v>888</v>
      </c>
      <c r="C466" s="76"/>
      <c r="D466" s="77"/>
      <c r="F466" s="124" t="str">
        <f t="shared" si="24"/>
        <v/>
      </c>
      <c r="G466" s="124" t="str">
        <f t="shared" si="25"/>
        <v/>
      </c>
    </row>
    <row r="467" spans="1:7" outlineLevel="1" x14ac:dyDescent="0.35">
      <c r="A467" s="115" t="s">
        <v>1164</v>
      </c>
      <c r="B467" s="122" t="s">
        <v>890</v>
      </c>
      <c r="C467" s="76"/>
      <c r="D467" s="77"/>
      <c r="F467" s="124" t="str">
        <f t="shared" si="24"/>
        <v/>
      </c>
      <c r="G467" s="124" t="str">
        <f t="shared" si="25"/>
        <v/>
      </c>
    </row>
    <row r="468" spans="1:7" outlineLevel="1" x14ac:dyDescent="0.35">
      <c r="A468" s="115" t="s">
        <v>1165</v>
      </c>
      <c r="B468" s="122" t="s">
        <v>892</v>
      </c>
      <c r="C468" s="76"/>
      <c r="D468" s="77"/>
      <c r="F468" s="124" t="str">
        <f t="shared" si="24"/>
        <v/>
      </c>
      <c r="G468" s="124" t="str">
        <f t="shared" si="25"/>
        <v/>
      </c>
    </row>
    <row r="469" spans="1:7" outlineLevel="1" x14ac:dyDescent="0.35">
      <c r="A469" s="115" t="s">
        <v>1166</v>
      </c>
      <c r="B469" s="122" t="s">
        <v>894</v>
      </c>
      <c r="C469" s="76"/>
      <c r="D469" s="77"/>
      <c r="F469" s="124" t="str">
        <f t="shared" si="24"/>
        <v/>
      </c>
      <c r="G469" s="124" t="str">
        <f t="shared" si="25"/>
        <v/>
      </c>
    </row>
    <row r="470" spans="1:7" outlineLevel="1" x14ac:dyDescent="0.35">
      <c r="A470" s="115" t="s">
        <v>1167</v>
      </c>
      <c r="B470" s="122" t="s">
        <v>896</v>
      </c>
      <c r="C470" s="76"/>
      <c r="D470" s="77"/>
      <c r="F470" s="124" t="str">
        <f t="shared" si="24"/>
        <v/>
      </c>
      <c r="G470" s="124" t="str">
        <f t="shared" si="25"/>
        <v/>
      </c>
    </row>
    <row r="471" spans="1:7" outlineLevel="1" x14ac:dyDescent="0.35">
      <c r="A471" s="115" t="s">
        <v>1168</v>
      </c>
      <c r="B471" s="122" t="s">
        <v>898</v>
      </c>
      <c r="C471" s="76"/>
      <c r="D471" s="77"/>
      <c r="F471" s="124" t="str">
        <f t="shared" si="24"/>
        <v/>
      </c>
      <c r="G471" s="124" t="str">
        <f t="shared" si="25"/>
        <v/>
      </c>
    </row>
    <row r="472" spans="1:7" outlineLevel="1" x14ac:dyDescent="0.35">
      <c r="A472" s="115" t="s">
        <v>1169</v>
      </c>
      <c r="B472" s="48"/>
      <c r="F472" s="46"/>
      <c r="G472" s="46"/>
    </row>
    <row r="473" spans="1:7" outlineLevel="1" x14ac:dyDescent="0.35">
      <c r="A473" s="115" t="s">
        <v>1170</v>
      </c>
      <c r="B473" s="48"/>
      <c r="F473" s="46"/>
      <c r="G473" s="46"/>
    </row>
    <row r="474" spans="1:7" outlineLevel="1" x14ac:dyDescent="0.35">
      <c r="A474" s="115" t="s">
        <v>1171</v>
      </c>
      <c r="B474" s="48"/>
      <c r="F474" s="55"/>
      <c r="G474" s="55"/>
    </row>
    <row r="475" spans="1:7" ht="15" customHeight="1" x14ac:dyDescent="0.35">
      <c r="A475" s="40"/>
      <c r="B475" s="40" t="s">
        <v>1172</v>
      </c>
      <c r="C475" s="40" t="s">
        <v>826</v>
      </c>
      <c r="D475" s="40" t="s">
        <v>827</v>
      </c>
      <c r="E475" s="40"/>
      <c r="F475" s="40" t="s">
        <v>612</v>
      </c>
      <c r="G475" s="40" t="s">
        <v>828</v>
      </c>
    </row>
    <row r="476" spans="1:7" x14ac:dyDescent="0.35">
      <c r="A476" s="115" t="s">
        <v>1173</v>
      </c>
      <c r="B476" s="115" t="s">
        <v>868</v>
      </c>
      <c r="C476" s="74" t="s">
        <v>200</v>
      </c>
      <c r="G476" s="21"/>
    </row>
    <row r="477" spans="1:7" x14ac:dyDescent="0.35">
      <c r="G477" s="21"/>
    </row>
    <row r="478" spans="1:7" x14ac:dyDescent="0.35">
      <c r="B478" s="118" t="s">
        <v>869</v>
      </c>
      <c r="G478" s="21"/>
    </row>
    <row r="479" spans="1:7" x14ac:dyDescent="0.35">
      <c r="A479" s="115" t="s">
        <v>1174</v>
      </c>
      <c r="B479" s="115" t="s">
        <v>871</v>
      </c>
      <c r="C479" s="76" t="s">
        <v>48</v>
      </c>
      <c r="D479" s="77" t="s">
        <v>48</v>
      </c>
      <c r="F479" s="124" t="str">
        <f>IF($C$487=0,"",IF(C479="[Mark as ND1 if not relevant]","",C479/$C$487))</f>
        <v/>
      </c>
      <c r="G479" s="124" t="str">
        <f>IF($D$487=0,"",IF(D479="[Mark as ND1 if not relevant]","",D479/$D$487))</f>
        <v/>
      </c>
    </row>
    <row r="480" spans="1:7" x14ac:dyDescent="0.35">
      <c r="A480" s="115" t="s">
        <v>1175</v>
      </c>
      <c r="B480" s="115" t="s">
        <v>873</v>
      </c>
      <c r="C480" s="76" t="s">
        <v>48</v>
      </c>
      <c r="D480" s="77" t="s">
        <v>48</v>
      </c>
      <c r="F480" s="124" t="str">
        <f t="shared" ref="F480:F486" si="26">IF($C$487=0,"",IF(C480="[Mark as ND1 if not relevant]","",C480/$C$487))</f>
        <v/>
      </c>
      <c r="G480" s="124" t="str">
        <f t="shared" ref="G480:G486" si="27">IF($D$487=0,"",IF(D480="[Mark as ND1 if not relevant]","",D480/$D$487))</f>
        <v/>
      </c>
    </row>
    <row r="481" spans="1:7" x14ac:dyDescent="0.35">
      <c r="A481" s="115" t="s">
        <v>1176</v>
      </c>
      <c r="B481" s="115" t="s">
        <v>875</v>
      </c>
      <c r="C481" s="76" t="s">
        <v>48</v>
      </c>
      <c r="D481" s="77" t="s">
        <v>48</v>
      </c>
      <c r="F481" s="124" t="str">
        <f t="shared" si="26"/>
        <v/>
      </c>
      <c r="G481" s="124" t="str">
        <f t="shared" si="27"/>
        <v/>
      </c>
    </row>
    <row r="482" spans="1:7" x14ac:dyDescent="0.35">
      <c r="A482" s="115" t="s">
        <v>1177</v>
      </c>
      <c r="B482" s="115" t="s">
        <v>877</v>
      </c>
      <c r="C482" s="76" t="s">
        <v>48</v>
      </c>
      <c r="D482" s="77" t="s">
        <v>48</v>
      </c>
      <c r="F482" s="124" t="str">
        <f t="shared" si="26"/>
        <v/>
      </c>
      <c r="G482" s="124" t="str">
        <f t="shared" si="27"/>
        <v/>
      </c>
    </row>
    <row r="483" spans="1:7" x14ac:dyDescent="0.35">
      <c r="A483" s="115" t="s">
        <v>1178</v>
      </c>
      <c r="B483" s="115" t="s">
        <v>879</v>
      </c>
      <c r="C483" s="76" t="s">
        <v>48</v>
      </c>
      <c r="D483" s="77" t="s">
        <v>48</v>
      </c>
      <c r="F483" s="124" t="str">
        <f t="shared" si="26"/>
        <v/>
      </c>
      <c r="G483" s="124" t="str">
        <f t="shared" si="27"/>
        <v/>
      </c>
    </row>
    <row r="484" spans="1:7" x14ac:dyDescent="0.35">
      <c r="A484" s="115" t="s">
        <v>1179</v>
      </c>
      <c r="B484" s="115" t="s">
        <v>881</v>
      </c>
      <c r="C484" s="76" t="s">
        <v>48</v>
      </c>
      <c r="D484" s="77" t="s">
        <v>48</v>
      </c>
      <c r="F484" s="124" t="str">
        <f t="shared" si="26"/>
        <v/>
      </c>
      <c r="G484" s="124" t="str">
        <f t="shared" si="27"/>
        <v/>
      </c>
    </row>
    <row r="485" spans="1:7" x14ac:dyDescent="0.35">
      <c r="A485" s="115" t="s">
        <v>1180</v>
      </c>
      <c r="B485" s="115" t="s">
        <v>883</v>
      </c>
      <c r="C485" s="76" t="s">
        <v>48</v>
      </c>
      <c r="D485" s="77" t="s">
        <v>48</v>
      </c>
      <c r="F485" s="124" t="str">
        <f t="shared" si="26"/>
        <v/>
      </c>
      <c r="G485" s="124" t="str">
        <f t="shared" si="27"/>
        <v/>
      </c>
    </row>
    <row r="486" spans="1:7" x14ac:dyDescent="0.35">
      <c r="A486" s="115" t="s">
        <v>1181</v>
      </c>
      <c r="B486" s="115" t="s">
        <v>885</v>
      </c>
      <c r="C486" s="76" t="s">
        <v>48</v>
      </c>
      <c r="D486" s="77" t="s">
        <v>48</v>
      </c>
      <c r="F486" s="124" t="str">
        <f t="shared" si="26"/>
        <v/>
      </c>
      <c r="G486" s="124" t="str">
        <f t="shared" si="27"/>
        <v/>
      </c>
    </row>
    <row r="487" spans="1:7" x14ac:dyDescent="0.35">
      <c r="A487" s="115" t="s">
        <v>1182</v>
      </c>
      <c r="B487" s="129" t="s">
        <v>119</v>
      </c>
      <c r="C487" s="123">
        <f>SUM(C479:C486)</f>
        <v>0</v>
      </c>
      <c r="D487" s="133">
        <f>SUM(D479:D486)</f>
        <v>0</v>
      </c>
      <c r="F487" s="125">
        <f>SUM(F479:F486)</f>
        <v>0</v>
      </c>
      <c r="G487" s="125">
        <f>SUM(G479:G486)</f>
        <v>0</v>
      </c>
    </row>
    <row r="488" spans="1:7" outlineLevel="1" x14ac:dyDescent="0.35">
      <c r="A488" s="115" t="s">
        <v>1183</v>
      </c>
      <c r="B488" s="122" t="s">
        <v>888</v>
      </c>
      <c r="C488" s="76"/>
      <c r="D488" s="77"/>
      <c r="F488" s="124" t="str">
        <f t="shared" ref="F488:F493" si="28">IF($C$487=0,"",IF(C488="[for completion]","",C488/$C$487))</f>
        <v/>
      </c>
      <c r="G488" s="124" t="str">
        <f t="shared" ref="G488:G493" si="29">IF($D$487=0,"",IF(D488="[for completion]","",D488/$D$487))</f>
        <v/>
      </c>
    </row>
    <row r="489" spans="1:7" outlineLevel="1" x14ac:dyDescent="0.35">
      <c r="A489" s="115" t="s">
        <v>1184</v>
      </c>
      <c r="B489" s="122" t="s">
        <v>890</v>
      </c>
      <c r="C489" s="76"/>
      <c r="D489" s="77"/>
      <c r="F489" s="124" t="str">
        <f t="shared" si="28"/>
        <v/>
      </c>
      <c r="G489" s="124" t="str">
        <f t="shared" si="29"/>
        <v/>
      </c>
    </row>
    <row r="490" spans="1:7" outlineLevel="1" x14ac:dyDescent="0.35">
      <c r="A490" s="115" t="s">
        <v>1185</v>
      </c>
      <c r="B490" s="122" t="s">
        <v>892</v>
      </c>
      <c r="C490" s="76"/>
      <c r="D490" s="77"/>
      <c r="F490" s="124" t="str">
        <f t="shared" si="28"/>
        <v/>
      </c>
      <c r="G490" s="124" t="str">
        <f t="shared" si="29"/>
        <v/>
      </c>
    </row>
    <row r="491" spans="1:7" outlineLevel="1" x14ac:dyDescent="0.35">
      <c r="A491" s="115" t="s">
        <v>1186</v>
      </c>
      <c r="B491" s="122" t="s">
        <v>894</v>
      </c>
      <c r="C491" s="76"/>
      <c r="D491" s="77"/>
      <c r="F491" s="124" t="str">
        <f t="shared" si="28"/>
        <v/>
      </c>
      <c r="G491" s="124" t="str">
        <f t="shared" si="29"/>
        <v/>
      </c>
    </row>
    <row r="492" spans="1:7" outlineLevel="1" x14ac:dyDescent="0.35">
      <c r="A492" s="115" t="s">
        <v>1187</v>
      </c>
      <c r="B492" s="122" t="s">
        <v>896</v>
      </c>
      <c r="C492" s="76"/>
      <c r="D492" s="77"/>
      <c r="F492" s="124" t="str">
        <f t="shared" si="28"/>
        <v/>
      </c>
      <c r="G492" s="124" t="str">
        <f t="shared" si="29"/>
        <v/>
      </c>
    </row>
    <row r="493" spans="1:7" outlineLevel="1" x14ac:dyDescent="0.35">
      <c r="A493" s="115" t="s">
        <v>1188</v>
      </c>
      <c r="B493" s="122" t="s">
        <v>898</v>
      </c>
      <c r="C493" s="76"/>
      <c r="D493" s="77"/>
      <c r="F493" s="124" t="str">
        <f t="shared" si="28"/>
        <v/>
      </c>
      <c r="G493" s="124" t="str">
        <f t="shared" si="29"/>
        <v/>
      </c>
    </row>
    <row r="494" spans="1:7" outlineLevel="1" x14ac:dyDescent="0.35">
      <c r="A494" s="115" t="s">
        <v>1189</v>
      </c>
      <c r="B494" s="48"/>
      <c r="F494" s="82"/>
      <c r="G494" s="82"/>
    </row>
    <row r="495" spans="1:7" outlineLevel="1" x14ac:dyDescent="0.35">
      <c r="A495" s="115" t="s">
        <v>1190</v>
      </c>
      <c r="B495" s="48"/>
      <c r="F495" s="82"/>
      <c r="G495" s="82"/>
    </row>
    <row r="496" spans="1:7" outlineLevel="1" x14ac:dyDescent="0.35">
      <c r="A496" s="115" t="s">
        <v>1191</v>
      </c>
      <c r="B496" s="48"/>
      <c r="F496" s="82"/>
      <c r="G496" s="74"/>
    </row>
    <row r="497" spans="1:7" ht="15" customHeight="1" x14ac:dyDescent="0.35">
      <c r="A497" s="40"/>
      <c r="B497" s="40" t="s">
        <v>1192</v>
      </c>
      <c r="C497" s="40" t="s">
        <v>1193</v>
      </c>
      <c r="D497" s="40"/>
      <c r="E497" s="40"/>
      <c r="F497" s="40"/>
      <c r="G497" s="43"/>
    </row>
    <row r="498" spans="1:7" x14ac:dyDescent="0.35">
      <c r="A498" s="115" t="s">
        <v>1194</v>
      </c>
      <c r="B498" s="118" t="s">
        <v>1195</v>
      </c>
      <c r="C498" s="74" t="s">
        <v>200</v>
      </c>
      <c r="G498" s="21"/>
    </row>
    <row r="499" spans="1:7" x14ac:dyDescent="0.35">
      <c r="A499" s="115" t="s">
        <v>1196</v>
      </c>
      <c r="B499" s="118" t="s">
        <v>1197</v>
      </c>
      <c r="C499" s="74" t="s">
        <v>200</v>
      </c>
      <c r="G499" s="21"/>
    </row>
    <row r="500" spans="1:7" x14ac:dyDescent="0.35">
      <c r="A500" s="115" t="s">
        <v>1198</v>
      </c>
      <c r="B500" s="118" t="s">
        <v>1199</v>
      </c>
      <c r="C500" s="74" t="s">
        <v>200</v>
      </c>
      <c r="G500" s="21"/>
    </row>
    <row r="501" spans="1:7" x14ac:dyDescent="0.35">
      <c r="A501" s="115" t="s">
        <v>1200</v>
      </c>
      <c r="B501" s="118" t="s">
        <v>1201</v>
      </c>
      <c r="C501" s="74" t="s">
        <v>200</v>
      </c>
      <c r="G501" s="21"/>
    </row>
    <row r="502" spans="1:7" x14ac:dyDescent="0.35">
      <c r="A502" s="115" t="s">
        <v>1202</v>
      </c>
      <c r="B502" s="118" t="s">
        <v>1203</v>
      </c>
      <c r="C502" s="74" t="s">
        <v>200</v>
      </c>
      <c r="G502" s="21"/>
    </row>
    <row r="503" spans="1:7" x14ac:dyDescent="0.35">
      <c r="A503" s="115" t="s">
        <v>1204</v>
      </c>
      <c r="B503" s="118" t="s">
        <v>1205</v>
      </c>
      <c r="C503" s="74" t="s">
        <v>200</v>
      </c>
      <c r="G503" s="21"/>
    </row>
    <row r="504" spans="1:7" x14ac:dyDescent="0.35">
      <c r="A504" s="115" t="s">
        <v>1206</v>
      </c>
      <c r="B504" s="118" t="s">
        <v>1207</v>
      </c>
      <c r="C504" s="74" t="s">
        <v>200</v>
      </c>
      <c r="G504" s="21"/>
    </row>
    <row r="505" spans="1:7" x14ac:dyDescent="0.35">
      <c r="A505" s="115" t="s">
        <v>1208</v>
      </c>
      <c r="B505" s="118" t="s">
        <v>1209</v>
      </c>
      <c r="C505" s="74" t="s">
        <v>200</v>
      </c>
      <c r="G505" s="21"/>
    </row>
    <row r="506" spans="1:7" x14ac:dyDescent="0.35">
      <c r="A506" s="115" t="s">
        <v>1210</v>
      </c>
      <c r="B506" s="118" t="s">
        <v>1211</v>
      </c>
      <c r="C506" s="74" t="s">
        <v>200</v>
      </c>
      <c r="G506" s="21"/>
    </row>
    <row r="507" spans="1:7" x14ac:dyDescent="0.35">
      <c r="A507" s="115" t="s">
        <v>1212</v>
      </c>
      <c r="B507" s="118" t="s">
        <v>1213</v>
      </c>
      <c r="C507" s="74" t="s">
        <v>200</v>
      </c>
      <c r="G507" s="21"/>
    </row>
    <row r="508" spans="1:7" x14ac:dyDescent="0.35">
      <c r="A508" s="115" t="s">
        <v>1214</v>
      </c>
      <c r="B508" s="118" t="s">
        <v>1215</v>
      </c>
      <c r="C508" s="74" t="s">
        <v>200</v>
      </c>
      <c r="G508" s="21"/>
    </row>
    <row r="509" spans="1:7" x14ac:dyDescent="0.35">
      <c r="A509" s="115" t="s">
        <v>1216</v>
      </c>
      <c r="B509" s="118" t="s">
        <v>1217</v>
      </c>
      <c r="C509" s="74" t="s">
        <v>200</v>
      </c>
      <c r="G509" s="21"/>
    </row>
    <row r="510" spans="1:7" x14ac:dyDescent="0.35">
      <c r="A510" s="115" t="s">
        <v>1218</v>
      </c>
      <c r="B510" s="118" t="s">
        <v>117</v>
      </c>
      <c r="C510" s="74" t="s">
        <v>200</v>
      </c>
      <c r="G510" s="21"/>
    </row>
    <row r="511" spans="1:7" outlineLevel="1" x14ac:dyDescent="0.35">
      <c r="A511" s="115" t="s">
        <v>1219</v>
      </c>
      <c r="B511" s="122" t="s">
        <v>1220</v>
      </c>
      <c r="C511" s="74"/>
      <c r="G511" s="21"/>
    </row>
    <row r="512" spans="1:7" outlineLevel="1" x14ac:dyDescent="0.35">
      <c r="A512" s="115" t="s">
        <v>1221</v>
      </c>
      <c r="B512" s="48" t="s">
        <v>121</v>
      </c>
      <c r="C512" s="74"/>
      <c r="G512" s="21"/>
    </row>
    <row r="513" spans="1:7" outlineLevel="1" x14ac:dyDescent="0.35">
      <c r="A513" s="115" t="s">
        <v>1222</v>
      </c>
      <c r="B513" s="48" t="s">
        <v>121</v>
      </c>
      <c r="C513" s="74"/>
      <c r="G513" s="21"/>
    </row>
    <row r="514" spans="1:7" outlineLevel="1" x14ac:dyDescent="0.35">
      <c r="A514" s="115" t="s">
        <v>1223</v>
      </c>
      <c r="B514" s="48" t="s">
        <v>121</v>
      </c>
      <c r="C514" s="74"/>
      <c r="G514" s="21"/>
    </row>
    <row r="515" spans="1:7" outlineLevel="1" x14ac:dyDescent="0.35">
      <c r="A515" s="115" t="s">
        <v>1224</v>
      </c>
      <c r="B515" s="48" t="s">
        <v>121</v>
      </c>
      <c r="C515" s="74"/>
      <c r="G515" s="21"/>
    </row>
    <row r="516" spans="1:7" outlineLevel="1" x14ac:dyDescent="0.35">
      <c r="A516" s="115" t="s">
        <v>1225</v>
      </c>
      <c r="B516" s="48" t="s">
        <v>121</v>
      </c>
      <c r="C516" s="74"/>
      <c r="G516" s="21"/>
    </row>
    <row r="517" spans="1:7" outlineLevel="1" x14ac:dyDescent="0.35">
      <c r="A517" s="115" t="s">
        <v>1226</v>
      </c>
      <c r="B517" s="48" t="s">
        <v>121</v>
      </c>
      <c r="C517" s="74"/>
      <c r="G517" s="21"/>
    </row>
    <row r="518" spans="1:7" outlineLevel="1" x14ac:dyDescent="0.35">
      <c r="A518" s="115" t="s">
        <v>1227</v>
      </c>
      <c r="B518" s="48" t="s">
        <v>121</v>
      </c>
      <c r="C518" s="74"/>
      <c r="G518" s="21"/>
    </row>
    <row r="519" spans="1:7" outlineLevel="1" x14ac:dyDescent="0.35">
      <c r="A519" s="115" t="s">
        <v>1228</v>
      </c>
      <c r="B519" s="48" t="s">
        <v>121</v>
      </c>
      <c r="C519" s="74"/>
      <c r="G519" s="21"/>
    </row>
    <row r="520" spans="1:7" outlineLevel="1" x14ac:dyDescent="0.35">
      <c r="A520" s="115" t="s">
        <v>1229</v>
      </c>
      <c r="B520" s="48" t="s">
        <v>121</v>
      </c>
      <c r="C520" s="74"/>
      <c r="G520" s="21"/>
    </row>
    <row r="521" spans="1:7" outlineLevel="1" x14ac:dyDescent="0.35">
      <c r="A521" s="115" t="s">
        <v>1230</v>
      </c>
      <c r="B521" s="48" t="s">
        <v>121</v>
      </c>
      <c r="C521" s="74"/>
      <c r="G521" s="21"/>
    </row>
    <row r="522" spans="1:7" outlineLevel="1" x14ac:dyDescent="0.35">
      <c r="A522" s="115" t="s">
        <v>1231</v>
      </c>
      <c r="B522" s="48" t="s">
        <v>121</v>
      </c>
      <c r="C522" s="74"/>
    </row>
    <row r="523" spans="1:7" outlineLevel="1" x14ac:dyDescent="0.35">
      <c r="A523" s="115" t="s">
        <v>1232</v>
      </c>
      <c r="B523" s="48" t="s">
        <v>121</v>
      </c>
      <c r="C523" s="74"/>
    </row>
    <row r="524" spans="1:7" outlineLevel="1" x14ac:dyDescent="0.35">
      <c r="A524" s="115" t="s">
        <v>1233</v>
      </c>
      <c r="B524" s="48" t="s">
        <v>121</v>
      </c>
      <c r="C524" s="74"/>
    </row>
    <row r="525" spans="1:7" x14ac:dyDescent="0.35">
      <c r="A525" s="81"/>
      <c r="B525" s="81" t="s">
        <v>1234</v>
      </c>
      <c r="C525" s="40" t="s">
        <v>77</v>
      </c>
      <c r="D525" s="40" t="s">
        <v>1235</v>
      </c>
      <c r="E525" s="40"/>
      <c r="F525" s="40" t="s">
        <v>612</v>
      </c>
      <c r="G525" s="40" t="s">
        <v>1236</v>
      </c>
    </row>
    <row r="526" spans="1:7" x14ac:dyDescent="0.35">
      <c r="A526" s="115" t="s">
        <v>1237</v>
      </c>
      <c r="B526" s="38" t="s">
        <v>749</v>
      </c>
      <c r="C526" s="76" t="s">
        <v>200</v>
      </c>
      <c r="D526" s="77" t="s">
        <v>48</v>
      </c>
      <c r="E526" s="27"/>
      <c r="F526" s="124" t="str">
        <f>IF($C$544=0,"",IF(C526="[for completion]","",IF(C526="","",C526/$C$544)))</f>
        <v/>
      </c>
      <c r="G526" s="124" t="str">
        <f>IF($D$544=0,"",IF(D526="[for completion]","",IF(D526="","",D526/$D$544)))</f>
        <v/>
      </c>
    </row>
    <row r="527" spans="1:7" x14ac:dyDescent="0.35">
      <c r="A527" s="115" t="s">
        <v>1238</v>
      </c>
      <c r="B527" s="38" t="s">
        <v>749</v>
      </c>
      <c r="C527" s="76" t="s">
        <v>48</v>
      </c>
      <c r="D527" s="77" t="s">
        <v>48</v>
      </c>
      <c r="E527" s="27"/>
      <c r="F527" s="124" t="str">
        <f t="shared" ref="F527:F543" si="30">IF($C$544=0,"",IF(C527="[for completion]","",IF(C527="","",C527/$C$544)))</f>
        <v/>
      </c>
      <c r="G527" s="124" t="str">
        <f t="shared" ref="G527:G543" si="31">IF($D$544=0,"",IF(D527="[for completion]","",IF(D527="","",D527/$D$544)))</f>
        <v/>
      </c>
    </row>
    <row r="528" spans="1:7" x14ac:dyDescent="0.35">
      <c r="A528" s="115" t="s">
        <v>1239</v>
      </c>
      <c r="B528" s="38" t="s">
        <v>749</v>
      </c>
      <c r="C528" s="76" t="s">
        <v>48</v>
      </c>
      <c r="D528" s="77" t="s">
        <v>48</v>
      </c>
      <c r="E528" s="27"/>
      <c r="F528" s="124" t="str">
        <f t="shared" si="30"/>
        <v/>
      </c>
      <c r="G528" s="124" t="str">
        <f t="shared" si="31"/>
        <v/>
      </c>
    </row>
    <row r="529" spans="1:7" x14ac:dyDescent="0.35">
      <c r="A529" s="115" t="s">
        <v>1240</v>
      </c>
      <c r="B529" s="38" t="s">
        <v>749</v>
      </c>
      <c r="C529" s="76" t="s">
        <v>48</v>
      </c>
      <c r="D529" s="77" t="s">
        <v>48</v>
      </c>
      <c r="E529" s="27"/>
      <c r="F529" s="124" t="str">
        <f t="shared" si="30"/>
        <v/>
      </c>
      <c r="G529" s="124" t="str">
        <f t="shared" si="31"/>
        <v/>
      </c>
    </row>
    <row r="530" spans="1:7" x14ac:dyDescent="0.35">
      <c r="A530" s="115" t="s">
        <v>1241</v>
      </c>
      <c r="B530" s="38" t="s">
        <v>749</v>
      </c>
      <c r="C530" s="76" t="s">
        <v>48</v>
      </c>
      <c r="D530" s="77" t="s">
        <v>48</v>
      </c>
      <c r="E530" s="27"/>
      <c r="F530" s="124" t="str">
        <f t="shared" si="30"/>
        <v/>
      </c>
      <c r="G530" s="124" t="str">
        <f t="shared" si="31"/>
        <v/>
      </c>
    </row>
    <row r="531" spans="1:7" x14ac:dyDescent="0.35">
      <c r="A531" s="115" t="s">
        <v>1242</v>
      </c>
      <c r="B531" s="38" t="s">
        <v>749</v>
      </c>
      <c r="C531" s="76" t="s">
        <v>48</v>
      </c>
      <c r="D531" s="77" t="s">
        <v>48</v>
      </c>
      <c r="E531" s="27"/>
      <c r="F531" s="124" t="str">
        <f t="shared" si="30"/>
        <v/>
      </c>
      <c r="G531" s="124" t="str">
        <f t="shared" si="31"/>
        <v/>
      </c>
    </row>
    <row r="532" spans="1:7" x14ac:dyDescent="0.35">
      <c r="A532" s="115" t="s">
        <v>1243</v>
      </c>
      <c r="B532" s="38" t="s">
        <v>749</v>
      </c>
      <c r="C532" s="76" t="s">
        <v>48</v>
      </c>
      <c r="D532" s="77" t="s">
        <v>48</v>
      </c>
      <c r="E532" s="27"/>
      <c r="F532" s="124" t="str">
        <f t="shared" si="30"/>
        <v/>
      </c>
      <c r="G532" s="124" t="str">
        <f t="shared" si="31"/>
        <v/>
      </c>
    </row>
    <row r="533" spans="1:7" x14ac:dyDescent="0.35">
      <c r="A533" s="115" t="s">
        <v>1244</v>
      </c>
      <c r="B533" s="38" t="s">
        <v>749</v>
      </c>
      <c r="C533" s="76" t="s">
        <v>48</v>
      </c>
      <c r="D533" s="77" t="s">
        <v>48</v>
      </c>
      <c r="E533" s="27"/>
      <c r="F533" s="124" t="str">
        <f t="shared" si="30"/>
        <v/>
      </c>
      <c r="G533" s="124" t="str">
        <f t="shared" si="31"/>
        <v/>
      </c>
    </row>
    <row r="534" spans="1:7" x14ac:dyDescent="0.35">
      <c r="A534" s="115" t="s">
        <v>1245</v>
      </c>
      <c r="B534" s="38" t="s">
        <v>749</v>
      </c>
      <c r="C534" s="76" t="s">
        <v>48</v>
      </c>
      <c r="D534" s="77" t="s">
        <v>48</v>
      </c>
      <c r="E534" s="27"/>
      <c r="F534" s="124" t="str">
        <f t="shared" si="30"/>
        <v/>
      </c>
      <c r="G534" s="124" t="str">
        <f t="shared" si="31"/>
        <v/>
      </c>
    </row>
    <row r="535" spans="1:7" x14ac:dyDescent="0.35">
      <c r="A535" s="115" t="s">
        <v>1246</v>
      </c>
      <c r="B535" s="38" t="s">
        <v>749</v>
      </c>
      <c r="C535" s="76" t="s">
        <v>48</v>
      </c>
      <c r="D535" s="77" t="s">
        <v>48</v>
      </c>
      <c r="E535" s="27"/>
      <c r="F535" s="124" t="str">
        <f t="shared" si="30"/>
        <v/>
      </c>
      <c r="G535" s="124" t="str">
        <f t="shared" si="31"/>
        <v/>
      </c>
    </row>
    <row r="536" spans="1:7" x14ac:dyDescent="0.35">
      <c r="A536" s="115" t="s">
        <v>1247</v>
      </c>
      <c r="B536" s="38" t="s">
        <v>749</v>
      </c>
      <c r="C536" s="76" t="s">
        <v>48</v>
      </c>
      <c r="D536" s="77" t="s">
        <v>48</v>
      </c>
      <c r="E536" s="27"/>
      <c r="F536" s="124" t="str">
        <f t="shared" si="30"/>
        <v/>
      </c>
      <c r="G536" s="124" t="str">
        <f t="shared" si="31"/>
        <v/>
      </c>
    </row>
    <row r="537" spans="1:7" x14ac:dyDescent="0.35">
      <c r="A537" s="115" t="s">
        <v>1248</v>
      </c>
      <c r="B537" s="38" t="s">
        <v>749</v>
      </c>
      <c r="C537" s="76" t="s">
        <v>48</v>
      </c>
      <c r="D537" s="77" t="s">
        <v>48</v>
      </c>
      <c r="E537" s="27"/>
      <c r="F537" s="124" t="str">
        <f t="shared" si="30"/>
        <v/>
      </c>
      <c r="G537" s="124" t="str">
        <f t="shared" si="31"/>
        <v/>
      </c>
    </row>
    <row r="538" spans="1:7" x14ac:dyDescent="0.35">
      <c r="A538" s="115" t="s">
        <v>1249</v>
      </c>
      <c r="B538" s="38" t="s">
        <v>749</v>
      </c>
      <c r="C538" s="76" t="s">
        <v>48</v>
      </c>
      <c r="D538" s="77" t="s">
        <v>48</v>
      </c>
      <c r="E538" s="27"/>
      <c r="F538" s="124" t="str">
        <f t="shared" si="30"/>
        <v/>
      </c>
      <c r="G538" s="124" t="str">
        <f t="shared" si="31"/>
        <v/>
      </c>
    </row>
    <row r="539" spans="1:7" x14ac:dyDescent="0.35">
      <c r="A539" s="115" t="s">
        <v>1250</v>
      </c>
      <c r="B539" s="38" t="s">
        <v>749</v>
      </c>
      <c r="C539" s="76" t="s">
        <v>48</v>
      </c>
      <c r="D539" s="77" t="s">
        <v>48</v>
      </c>
      <c r="E539" s="27"/>
      <c r="F539" s="124" t="str">
        <f t="shared" si="30"/>
        <v/>
      </c>
      <c r="G539" s="124" t="str">
        <f t="shared" si="31"/>
        <v/>
      </c>
    </row>
    <row r="540" spans="1:7" x14ac:dyDescent="0.35">
      <c r="A540" s="115" t="s">
        <v>1251</v>
      </c>
      <c r="B540" s="38" t="s">
        <v>749</v>
      </c>
      <c r="C540" s="76" t="s">
        <v>48</v>
      </c>
      <c r="D540" s="77" t="s">
        <v>48</v>
      </c>
      <c r="E540" s="27"/>
      <c r="F540" s="124" t="str">
        <f t="shared" si="30"/>
        <v/>
      </c>
      <c r="G540" s="124" t="str">
        <f t="shared" si="31"/>
        <v/>
      </c>
    </row>
    <row r="541" spans="1:7" x14ac:dyDescent="0.35">
      <c r="A541" s="115" t="s">
        <v>1252</v>
      </c>
      <c r="B541" s="38" t="s">
        <v>749</v>
      </c>
      <c r="C541" s="76" t="s">
        <v>48</v>
      </c>
      <c r="D541" s="77" t="s">
        <v>48</v>
      </c>
      <c r="E541" s="27"/>
      <c r="F541" s="124" t="str">
        <f t="shared" si="30"/>
        <v/>
      </c>
      <c r="G541" s="124" t="str">
        <f t="shared" si="31"/>
        <v/>
      </c>
    </row>
    <row r="542" spans="1:7" x14ac:dyDescent="0.35">
      <c r="A542" s="115" t="s">
        <v>1253</v>
      </c>
      <c r="B542" s="38" t="s">
        <v>749</v>
      </c>
      <c r="C542" s="76" t="s">
        <v>48</v>
      </c>
      <c r="D542" s="77" t="s">
        <v>48</v>
      </c>
      <c r="E542" s="27"/>
      <c r="F542" s="124" t="str">
        <f t="shared" si="30"/>
        <v/>
      </c>
      <c r="G542" s="124" t="str">
        <f t="shared" si="31"/>
        <v/>
      </c>
    </row>
    <row r="543" spans="1:7" x14ac:dyDescent="0.35">
      <c r="A543" s="115" t="s">
        <v>1254</v>
      </c>
      <c r="B543" s="118" t="s">
        <v>981</v>
      </c>
      <c r="C543" s="76" t="s">
        <v>48</v>
      </c>
      <c r="D543" s="77" t="s">
        <v>48</v>
      </c>
      <c r="E543" s="27"/>
      <c r="F543" s="124" t="str">
        <f t="shared" si="30"/>
        <v/>
      </c>
      <c r="G543" s="124" t="str">
        <f t="shared" si="31"/>
        <v/>
      </c>
    </row>
    <row r="544" spans="1:7" x14ac:dyDescent="0.35">
      <c r="A544" s="115" t="s">
        <v>1255</v>
      </c>
      <c r="B544" s="118" t="s">
        <v>119</v>
      </c>
      <c r="C544" s="123">
        <f>SUM(C526:C543)</f>
        <v>0</v>
      </c>
      <c r="D544" s="133">
        <f>SUM(D526:D543)</f>
        <v>0</v>
      </c>
      <c r="E544" s="27"/>
      <c r="F544" s="125">
        <f>SUM(F526:F543)</f>
        <v>0</v>
      </c>
      <c r="G544" s="125">
        <f>SUM(G526:G543)</f>
        <v>0</v>
      </c>
    </row>
    <row r="545" spans="1:7" x14ac:dyDescent="0.35">
      <c r="A545" s="115" t="s">
        <v>1256</v>
      </c>
      <c r="B545" s="38"/>
      <c r="E545" s="27"/>
      <c r="F545" s="27"/>
      <c r="G545" s="27"/>
    </row>
    <row r="546" spans="1:7" x14ac:dyDescent="0.35">
      <c r="A546" s="115" t="s">
        <v>1257</v>
      </c>
      <c r="B546" s="38"/>
      <c r="E546" s="27"/>
      <c r="F546" s="27"/>
      <c r="G546" s="27"/>
    </row>
    <row r="547" spans="1:7" x14ac:dyDescent="0.35">
      <c r="A547" s="115" t="s">
        <v>1258</v>
      </c>
      <c r="B547" s="38"/>
      <c r="E547" s="27"/>
      <c r="F547" s="27"/>
      <c r="G547" s="27"/>
    </row>
    <row r="548" spans="1:7" x14ac:dyDescent="0.35">
      <c r="A548" s="81"/>
      <c r="B548" s="81" t="s">
        <v>1259</v>
      </c>
      <c r="C548" s="40" t="s">
        <v>77</v>
      </c>
      <c r="D548" s="40" t="s">
        <v>1235</v>
      </c>
      <c r="E548" s="40"/>
      <c r="F548" s="40" t="s">
        <v>612</v>
      </c>
      <c r="G548" s="40" t="s">
        <v>1236</v>
      </c>
    </row>
    <row r="549" spans="1:7" x14ac:dyDescent="0.35">
      <c r="A549" s="115" t="s">
        <v>1260</v>
      </c>
      <c r="B549" s="38" t="s">
        <v>749</v>
      </c>
      <c r="C549" s="76" t="s">
        <v>200</v>
      </c>
      <c r="D549" s="77" t="s">
        <v>48</v>
      </c>
      <c r="E549" s="27"/>
      <c r="F549" s="124" t="str">
        <f>IF($C$567=0,"",IF(C549="[for completion]","",IF(C549="","",C549/$C$567)))</f>
        <v/>
      </c>
      <c r="G549" s="124" t="str">
        <f>IF($D$567=0,"",IF(D549="[for completion]","",IF(D549="","",D549/$D$567)))</f>
        <v/>
      </c>
    </row>
    <row r="550" spans="1:7" x14ac:dyDescent="0.35">
      <c r="A550" s="115" t="s">
        <v>1261</v>
      </c>
      <c r="B550" s="38" t="s">
        <v>749</v>
      </c>
      <c r="C550" s="76" t="s">
        <v>48</v>
      </c>
      <c r="D550" s="77" t="s">
        <v>48</v>
      </c>
      <c r="E550" s="27"/>
      <c r="F550" s="124" t="str">
        <f t="shared" ref="F550:F566" si="32">IF($C$567=0,"",IF(C550="[for completion]","",IF(C550="","",C550/$C$567)))</f>
        <v/>
      </c>
      <c r="G550" s="124" t="str">
        <f t="shared" ref="G550:G566" si="33">IF($D$567=0,"",IF(D550="[for completion]","",IF(D550="","",D550/$D$567)))</f>
        <v/>
      </c>
    </row>
    <row r="551" spans="1:7" x14ac:dyDescent="0.35">
      <c r="A551" s="115" t="s">
        <v>1262</v>
      </c>
      <c r="B551" s="38" t="s">
        <v>749</v>
      </c>
      <c r="C551" s="76" t="s">
        <v>48</v>
      </c>
      <c r="D551" s="77" t="s">
        <v>48</v>
      </c>
      <c r="E551" s="27"/>
      <c r="F551" s="124" t="str">
        <f t="shared" si="32"/>
        <v/>
      </c>
      <c r="G551" s="124" t="str">
        <f t="shared" si="33"/>
        <v/>
      </c>
    </row>
    <row r="552" spans="1:7" x14ac:dyDescent="0.35">
      <c r="A552" s="115" t="s">
        <v>1263</v>
      </c>
      <c r="B552" s="38" t="s">
        <v>749</v>
      </c>
      <c r="C552" s="76" t="s">
        <v>48</v>
      </c>
      <c r="D552" s="77" t="s">
        <v>48</v>
      </c>
      <c r="E552" s="27"/>
      <c r="F552" s="124" t="str">
        <f t="shared" si="32"/>
        <v/>
      </c>
      <c r="G552" s="124" t="str">
        <f t="shared" si="33"/>
        <v/>
      </c>
    </row>
    <row r="553" spans="1:7" x14ac:dyDescent="0.35">
      <c r="A553" s="115" t="s">
        <v>1264</v>
      </c>
      <c r="B553" s="38" t="s">
        <v>749</v>
      </c>
      <c r="C553" s="76" t="s">
        <v>48</v>
      </c>
      <c r="D553" s="77" t="s">
        <v>48</v>
      </c>
      <c r="E553" s="27"/>
      <c r="F553" s="124" t="str">
        <f t="shared" si="32"/>
        <v/>
      </c>
      <c r="G553" s="124" t="str">
        <f t="shared" si="33"/>
        <v/>
      </c>
    </row>
    <row r="554" spans="1:7" x14ac:dyDescent="0.35">
      <c r="A554" s="115" t="s">
        <v>1265</v>
      </c>
      <c r="B554" s="38" t="s">
        <v>749</v>
      </c>
      <c r="C554" s="76" t="s">
        <v>48</v>
      </c>
      <c r="D554" s="77" t="s">
        <v>48</v>
      </c>
      <c r="E554" s="27"/>
      <c r="F554" s="124" t="str">
        <f t="shared" si="32"/>
        <v/>
      </c>
      <c r="G554" s="124" t="str">
        <f t="shared" si="33"/>
        <v/>
      </c>
    </row>
    <row r="555" spans="1:7" x14ac:dyDescent="0.35">
      <c r="A555" s="115" t="s">
        <v>1266</v>
      </c>
      <c r="B555" s="38" t="s">
        <v>749</v>
      </c>
      <c r="C555" s="76" t="s">
        <v>48</v>
      </c>
      <c r="D555" s="77" t="s">
        <v>48</v>
      </c>
      <c r="E555" s="27"/>
      <c r="F555" s="124" t="str">
        <f t="shared" si="32"/>
        <v/>
      </c>
      <c r="G555" s="124" t="str">
        <f t="shared" si="33"/>
        <v/>
      </c>
    </row>
    <row r="556" spans="1:7" x14ac:dyDescent="0.35">
      <c r="A556" s="115" t="s">
        <v>1267</v>
      </c>
      <c r="B556" s="38" t="s">
        <v>749</v>
      </c>
      <c r="C556" s="76" t="s">
        <v>48</v>
      </c>
      <c r="D556" s="77" t="s">
        <v>48</v>
      </c>
      <c r="E556" s="27"/>
      <c r="F556" s="124" t="str">
        <f t="shared" si="32"/>
        <v/>
      </c>
      <c r="G556" s="124" t="str">
        <f t="shared" si="33"/>
        <v/>
      </c>
    </row>
    <row r="557" spans="1:7" x14ac:dyDescent="0.35">
      <c r="A557" s="115" t="s">
        <v>1268</v>
      </c>
      <c r="B557" s="38" t="s">
        <v>749</v>
      </c>
      <c r="C557" s="76" t="s">
        <v>48</v>
      </c>
      <c r="D557" s="77" t="s">
        <v>48</v>
      </c>
      <c r="E557" s="27"/>
      <c r="F557" s="124" t="str">
        <f t="shared" si="32"/>
        <v/>
      </c>
      <c r="G557" s="124" t="str">
        <f t="shared" si="33"/>
        <v/>
      </c>
    </row>
    <row r="558" spans="1:7" x14ac:dyDescent="0.35">
      <c r="A558" s="115" t="s">
        <v>1269</v>
      </c>
      <c r="B558" s="38" t="s">
        <v>749</v>
      </c>
      <c r="C558" s="76" t="s">
        <v>48</v>
      </c>
      <c r="D558" s="77" t="s">
        <v>48</v>
      </c>
      <c r="E558" s="27"/>
      <c r="F558" s="124" t="str">
        <f t="shared" si="32"/>
        <v/>
      </c>
      <c r="G558" s="124" t="str">
        <f t="shared" si="33"/>
        <v/>
      </c>
    </row>
    <row r="559" spans="1:7" x14ac:dyDescent="0.35">
      <c r="A559" s="115" t="s">
        <v>1270</v>
      </c>
      <c r="B559" s="38" t="s">
        <v>749</v>
      </c>
      <c r="C559" s="76" t="s">
        <v>48</v>
      </c>
      <c r="D559" s="77" t="s">
        <v>48</v>
      </c>
      <c r="E559" s="27"/>
      <c r="F559" s="124" t="str">
        <f t="shared" si="32"/>
        <v/>
      </c>
      <c r="G559" s="124" t="str">
        <f t="shared" si="33"/>
        <v/>
      </c>
    </row>
    <row r="560" spans="1:7" x14ac:dyDescent="0.35">
      <c r="A560" s="115" t="s">
        <v>1271</v>
      </c>
      <c r="B560" s="38" t="s">
        <v>749</v>
      </c>
      <c r="C560" s="76" t="s">
        <v>48</v>
      </c>
      <c r="D560" s="77" t="s">
        <v>48</v>
      </c>
      <c r="E560" s="27"/>
      <c r="F560" s="124" t="str">
        <f t="shared" si="32"/>
        <v/>
      </c>
      <c r="G560" s="124" t="str">
        <f t="shared" si="33"/>
        <v/>
      </c>
    </row>
    <row r="561" spans="1:7" x14ac:dyDescent="0.35">
      <c r="A561" s="115" t="s">
        <v>1272</v>
      </c>
      <c r="B561" s="38" t="s">
        <v>749</v>
      </c>
      <c r="C561" s="76" t="s">
        <v>48</v>
      </c>
      <c r="D561" s="77" t="s">
        <v>48</v>
      </c>
      <c r="E561" s="27"/>
      <c r="F561" s="124" t="str">
        <f t="shared" si="32"/>
        <v/>
      </c>
      <c r="G561" s="124" t="str">
        <f t="shared" si="33"/>
        <v/>
      </c>
    </row>
    <row r="562" spans="1:7" x14ac:dyDescent="0.35">
      <c r="A562" s="115" t="s">
        <v>1273</v>
      </c>
      <c r="B562" s="38" t="s">
        <v>749</v>
      </c>
      <c r="C562" s="76" t="s">
        <v>48</v>
      </c>
      <c r="D562" s="77" t="s">
        <v>48</v>
      </c>
      <c r="E562" s="27"/>
      <c r="F562" s="124" t="str">
        <f t="shared" si="32"/>
        <v/>
      </c>
      <c r="G562" s="124" t="str">
        <f t="shared" si="33"/>
        <v/>
      </c>
    </row>
    <row r="563" spans="1:7" x14ac:dyDescent="0.35">
      <c r="A563" s="115" t="s">
        <v>1274</v>
      </c>
      <c r="B563" s="38" t="s">
        <v>749</v>
      </c>
      <c r="C563" s="76" t="s">
        <v>48</v>
      </c>
      <c r="D563" s="77" t="s">
        <v>48</v>
      </c>
      <c r="E563" s="27"/>
      <c r="F563" s="124" t="str">
        <f t="shared" si="32"/>
        <v/>
      </c>
      <c r="G563" s="124" t="str">
        <f t="shared" si="33"/>
        <v/>
      </c>
    </row>
    <row r="564" spans="1:7" x14ac:dyDescent="0.35">
      <c r="A564" s="115" t="s">
        <v>1275</v>
      </c>
      <c r="B564" s="38" t="s">
        <v>749</v>
      </c>
      <c r="C564" s="76" t="s">
        <v>48</v>
      </c>
      <c r="D564" s="77" t="s">
        <v>48</v>
      </c>
      <c r="E564" s="27"/>
      <c r="F564" s="124" t="str">
        <f t="shared" si="32"/>
        <v/>
      </c>
      <c r="G564" s="124" t="str">
        <f t="shared" si="33"/>
        <v/>
      </c>
    </row>
    <row r="565" spans="1:7" x14ac:dyDescent="0.35">
      <c r="A565" s="115" t="s">
        <v>1276</v>
      </c>
      <c r="B565" s="38" t="s">
        <v>749</v>
      </c>
      <c r="C565" s="76" t="s">
        <v>48</v>
      </c>
      <c r="D565" s="77" t="s">
        <v>48</v>
      </c>
      <c r="E565" s="27"/>
      <c r="F565" s="124" t="str">
        <f t="shared" si="32"/>
        <v/>
      </c>
      <c r="G565" s="124" t="str">
        <f t="shared" si="33"/>
        <v/>
      </c>
    </row>
    <row r="566" spans="1:7" x14ac:dyDescent="0.35">
      <c r="A566" s="115" t="s">
        <v>1277</v>
      </c>
      <c r="B566" s="118" t="s">
        <v>981</v>
      </c>
      <c r="C566" s="76" t="s">
        <v>48</v>
      </c>
      <c r="D566" s="77" t="s">
        <v>48</v>
      </c>
      <c r="E566" s="27"/>
      <c r="F566" s="124" t="str">
        <f t="shared" si="32"/>
        <v/>
      </c>
      <c r="G566" s="124" t="str">
        <f t="shared" si="33"/>
        <v/>
      </c>
    </row>
    <row r="567" spans="1:7" x14ac:dyDescent="0.35">
      <c r="A567" s="115" t="s">
        <v>1278</v>
      </c>
      <c r="B567" s="118" t="s">
        <v>119</v>
      </c>
      <c r="C567" s="123">
        <f>SUM(C549:C566)</f>
        <v>0</v>
      </c>
      <c r="D567" s="133">
        <f>SUM(D549:D566)</f>
        <v>0</v>
      </c>
      <c r="E567" s="27"/>
      <c r="F567" s="125">
        <f>SUM(F549:F566)</f>
        <v>0</v>
      </c>
      <c r="G567" s="125">
        <f>SUM(G549:G566)</f>
        <v>0</v>
      </c>
    </row>
    <row r="568" spans="1:7" x14ac:dyDescent="0.35">
      <c r="A568" s="115" t="s">
        <v>1279</v>
      </c>
      <c r="B568" s="38"/>
      <c r="E568" s="27"/>
      <c r="F568" s="27"/>
      <c r="G568" s="27"/>
    </row>
    <row r="569" spans="1:7" x14ac:dyDescent="0.35">
      <c r="A569" s="115" t="s">
        <v>1280</v>
      </c>
      <c r="B569" s="38"/>
      <c r="E569" s="27"/>
      <c r="F569" s="27"/>
      <c r="G569" s="27"/>
    </row>
    <row r="570" spans="1:7" x14ac:dyDescent="0.35">
      <c r="A570" s="115" t="s">
        <v>1281</v>
      </c>
      <c r="B570" s="38"/>
      <c r="E570" s="27"/>
      <c r="F570" s="27"/>
      <c r="G570" s="27"/>
    </row>
    <row r="571" spans="1:7" x14ac:dyDescent="0.35">
      <c r="A571" s="81"/>
      <c r="B571" s="81" t="s">
        <v>1282</v>
      </c>
      <c r="C571" s="40" t="s">
        <v>77</v>
      </c>
      <c r="D571" s="40" t="s">
        <v>1235</v>
      </c>
      <c r="E571" s="40"/>
      <c r="F571" s="40" t="s">
        <v>612</v>
      </c>
      <c r="G571" s="40" t="s">
        <v>1236</v>
      </c>
    </row>
    <row r="572" spans="1:7" x14ac:dyDescent="0.35">
      <c r="A572" s="115" t="s">
        <v>1283</v>
      </c>
      <c r="B572" s="38" t="s">
        <v>1011</v>
      </c>
      <c r="C572" s="76" t="s">
        <v>200</v>
      </c>
      <c r="D572" s="77" t="s">
        <v>48</v>
      </c>
      <c r="E572" s="27"/>
      <c r="F572" s="124" t="str">
        <f>IF($C$585=0,"",IF(C572="[for completion]","",IF(C572="","",C572/$C$585)))</f>
        <v/>
      </c>
      <c r="G572" s="124" t="str">
        <f>IF($D$585=0,"",IF(D572="[for completion]","",IF(D572="","",D572/$D$585)))</f>
        <v/>
      </c>
    </row>
    <row r="573" spans="1:7" x14ac:dyDescent="0.35">
      <c r="A573" s="115" t="s">
        <v>1284</v>
      </c>
      <c r="B573" s="38" t="s">
        <v>1013</v>
      </c>
      <c r="C573" s="76" t="s">
        <v>48</v>
      </c>
      <c r="D573" s="77" t="s">
        <v>48</v>
      </c>
      <c r="E573" s="27"/>
      <c r="F573" s="124" t="str">
        <f>IF($C$585=0,"",IF(C573="[for completion]","",IF(C573="","",C573/$C$585)))</f>
        <v/>
      </c>
      <c r="G573" s="124" t="str">
        <f>IF($D$585=0,"",IF(D573="[for completion]","",IF(D573="","",D573/$D$585)))</f>
        <v/>
      </c>
    </row>
    <row r="574" spans="1:7" x14ac:dyDescent="0.35">
      <c r="A574" s="115" t="s">
        <v>1285</v>
      </c>
      <c r="B574" s="38" t="s">
        <v>1015</v>
      </c>
      <c r="C574" s="76" t="s">
        <v>48</v>
      </c>
      <c r="D574" s="77" t="s">
        <v>48</v>
      </c>
      <c r="E574" s="27"/>
      <c r="F574" s="124" t="str">
        <f>IF($C$585=0,"",IF(C574="[for completion]","",IF(C574="","",C574/$C$585)))</f>
        <v/>
      </c>
      <c r="G574" s="124" t="str">
        <f>IF($D$585=0,"",IF(D574="[for completion]","",IF(D574="","",D574/$D$585)))</f>
        <v/>
      </c>
    </row>
    <row r="575" spans="1:7" x14ac:dyDescent="0.35">
      <c r="A575" s="115" t="s">
        <v>1286</v>
      </c>
      <c r="B575" s="38" t="s">
        <v>1017</v>
      </c>
      <c r="C575" s="76" t="s">
        <v>48</v>
      </c>
      <c r="D575" s="77" t="s">
        <v>48</v>
      </c>
      <c r="E575" s="27"/>
      <c r="F575" s="124" t="str">
        <f>IF($C$585=0,"",IF(C575="[for completion]","",IF(C575="","",C575/$C$585)))</f>
        <v/>
      </c>
      <c r="G575" s="124" t="str">
        <f>IF($D$585=0,"",IF(D575="[for completion]","",IF(D575="","",D575/$D$585)))</f>
        <v/>
      </c>
    </row>
    <row r="576" spans="1:7" x14ac:dyDescent="0.35">
      <c r="A576" s="115" t="s">
        <v>1287</v>
      </c>
      <c r="B576" s="38" t="s">
        <v>1019</v>
      </c>
      <c r="C576" s="76" t="s">
        <v>48</v>
      </c>
      <c r="D576" s="77" t="s">
        <v>48</v>
      </c>
      <c r="E576" s="27"/>
      <c r="F576" s="124" t="str">
        <f>IF($C$585=0,"",IF(C576="[for completion]","",IF(C576="","",C576/$C$585)))</f>
        <v/>
      </c>
      <c r="G576" s="124" t="str">
        <f>IF($D$585=0,"",IF(D576="[for completion]","",IF(D576="","",D576/$D$585)))</f>
        <v/>
      </c>
    </row>
    <row r="577" spans="1:7" x14ac:dyDescent="0.35">
      <c r="A577" s="115" t="s">
        <v>1288</v>
      </c>
      <c r="B577" s="38" t="s">
        <v>1021</v>
      </c>
      <c r="C577" s="76" t="s">
        <v>48</v>
      </c>
      <c r="D577" s="77" t="s">
        <v>48</v>
      </c>
      <c r="E577" s="27"/>
      <c r="F577" s="124" t="str">
        <f t="shared" ref="F577:F584" si="34">IF($C$585=0,"",IF(C577="[for completion]","",IF(C577="","",C577/$C$585)))</f>
        <v/>
      </c>
      <c r="G577" s="124" t="str">
        <f t="shared" ref="G577:G584" si="35">IF($D$585=0,"",IF(D577="[for completion]","",IF(D577="","",D577/$D$585)))</f>
        <v/>
      </c>
    </row>
    <row r="578" spans="1:7" x14ac:dyDescent="0.35">
      <c r="A578" s="115" t="s">
        <v>1289</v>
      </c>
      <c r="B578" s="38" t="s">
        <v>1023</v>
      </c>
      <c r="C578" s="76" t="s">
        <v>48</v>
      </c>
      <c r="D578" s="77" t="s">
        <v>48</v>
      </c>
      <c r="E578" s="27"/>
      <c r="F578" s="124" t="str">
        <f t="shared" si="34"/>
        <v/>
      </c>
      <c r="G578" s="124" t="str">
        <f t="shared" si="35"/>
        <v/>
      </c>
    </row>
    <row r="579" spans="1:7" x14ac:dyDescent="0.35">
      <c r="A579" s="115" t="s">
        <v>1290</v>
      </c>
      <c r="B579" s="38" t="s">
        <v>1025</v>
      </c>
      <c r="C579" s="76" t="s">
        <v>48</v>
      </c>
      <c r="D579" s="77" t="s">
        <v>48</v>
      </c>
      <c r="E579" s="27"/>
      <c r="F579" s="124" t="str">
        <f t="shared" si="34"/>
        <v/>
      </c>
      <c r="G579" s="124" t="str">
        <f t="shared" si="35"/>
        <v/>
      </c>
    </row>
    <row r="580" spans="1:7" x14ac:dyDescent="0.35">
      <c r="A580" s="115" t="s">
        <v>1291</v>
      </c>
      <c r="B580" s="38" t="s">
        <v>1027</v>
      </c>
      <c r="C580" s="76" t="s">
        <v>48</v>
      </c>
      <c r="D580" s="21" t="s">
        <v>48</v>
      </c>
      <c r="E580" s="27"/>
      <c r="F580" s="124" t="str">
        <f t="shared" si="34"/>
        <v/>
      </c>
      <c r="G580" s="124" t="str">
        <f t="shared" si="35"/>
        <v/>
      </c>
    </row>
    <row r="581" spans="1:7" x14ac:dyDescent="0.35">
      <c r="A581" s="115" t="s">
        <v>1292</v>
      </c>
      <c r="B581" s="21" t="s">
        <v>1029</v>
      </c>
      <c r="C581" s="76" t="s">
        <v>48</v>
      </c>
      <c r="D581" s="21" t="s">
        <v>48</v>
      </c>
      <c r="F581" s="124" t="str">
        <f t="shared" si="34"/>
        <v/>
      </c>
      <c r="G581" s="124" t="str">
        <f t="shared" si="35"/>
        <v/>
      </c>
    </row>
    <row r="582" spans="1:7" x14ac:dyDescent="0.35">
      <c r="A582" s="115" t="s">
        <v>1293</v>
      </c>
      <c r="B582" s="21" t="s">
        <v>1031</v>
      </c>
      <c r="C582" s="76" t="s">
        <v>48</v>
      </c>
      <c r="D582" s="21" t="s">
        <v>48</v>
      </c>
      <c r="F582" s="124" t="str">
        <f t="shared" si="34"/>
        <v/>
      </c>
      <c r="G582" s="124" t="str">
        <f t="shared" si="35"/>
        <v/>
      </c>
    </row>
    <row r="583" spans="1:7" x14ac:dyDescent="0.35">
      <c r="A583" s="115" t="s">
        <v>1294</v>
      </c>
      <c r="B583" s="38" t="s">
        <v>1033</v>
      </c>
      <c r="C583" s="76" t="s">
        <v>48</v>
      </c>
      <c r="D583" s="21" t="s">
        <v>48</v>
      </c>
      <c r="E583" s="27"/>
      <c r="F583" s="124" t="str">
        <f t="shared" si="34"/>
        <v/>
      </c>
      <c r="G583" s="124" t="str">
        <f t="shared" si="35"/>
        <v/>
      </c>
    </row>
    <row r="584" spans="1:7" x14ac:dyDescent="0.35">
      <c r="A584" s="115" t="s">
        <v>1295</v>
      </c>
      <c r="B584" s="115" t="s">
        <v>981</v>
      </c>
      <c r="C584" s="76" t="s">
        <v>48</v>
      </c>
      <c r="D584" s="77" t="s">
        <v>48</v>
      </c>
      <c r="E584" s="27"/>
      <c r="F584" s="124" t="str">
        <f t="shared" si="34"/>
        <v/>
      </c>
      <c r="G584" s="124" t="str">
        <f t="shared" si="35"/>
        <v/>
      </c>
    </row>
    <row r="585" spans="1:7" x14ac:dyDescent="0.35">
      <c r="A585" s="115" t="s">
        <v>1296</v>
      </c>
      <c r="B585" s="118" t="s">
        <v>119</v>
      </c>
      <c r="C585" s="123">
        <f>SUM(C572:C584)</f>
        <v>0</v>
      </c>
      <c r="D585" s="133">
        <f>SUM(D572:D584)</f>
        <v>0</v>
      </c>
      <c r="E585" s="27"/>
      <c r="F585" s="125">
        <f>SUM(F572:F584)</f>
        <v>0</v>
      </c>
      <c r="G585" s="125">
        <f>SUM(G572:G584)</f>
        <v>0</v>
      </c>
    </row>
    <row r="586" spans="1:7" x14ac:dyDescent="0.35">
      <c r="A586" s="115" t="s">
        <v>1297</v>
      </c>
      <c r="B586" s="38"/>
      <c r="C586" s="76"/>
      <c r="D586" s="77"/>
      <c r="E586" s="27"/>
      <c r="F586" s="82"/>
      <c r="G586" s="82"/>
    </row>
    <row r="587" spans="1:7" x14ac:dyDescent="0.35">
      <c r="A587" s="115" t="s">
        <v>1298</v>
      </c>
      <c r="B587" s="38"/>
      <c r="C587" s="76"/>
      <c r="D587" s="77"/>
      <c r="E587" s="27"/>
      <c r="F587" s="82"/>
      <c r="G587" s="82"/>
    </row>
    <row r="588" spans="1:7" x14ac:dyDescent="0.35">
      <c r="A588" s="115" t="s">
        <v>1299</v>
      </c>
      <c r="B588" s="38"/>
      <c r="C588" s="76"/>
      <c r="D588" s="77"/>
      <c r="E588" s="27"/>
      <c r="F588" s="82"/>
      <c r="G588" s="82"/>
    </row>
    <row r="589" spans="1:7" x14ac:dyDescent="0.35">
      <c r="A589" s="115" t="s">
        <v>1300</v>
      </c>
      <c r="B589" s="38"/>
      <c r="C589" s="76"/>
      <c r="D589" s="77"/>
      <c r="E589" s="27"/>
      <c r="F589" s="82"/>
      <c r="G589" s="82"/>
    </row>
    <row r="590" spans="1:7" x14ac:dyDescent="0.35">
      <c r="A590" s="115" t="s">
        <v>1301</v>
      </c>
      <c r="B590" s="38"/>
      <c r="C590" s="76"/>
      <c r="D590" s="77"/>
      <c r="E590" s="27"/>
      <c r="F590" s="82"/>
      <c r="G590" s="82"/>
    </row>
    <row r="591" spans="1:7" x14ac:dyDescent="0.35">
      <c r="A591" s="115" t="s">
        <v>1302</v>
      </c>
      <c r="B591" s="38"/>
      <c r="C591" s="76"/>
      <c r="D591" s="77"/>
      <c r="E591" s="27"/>
      <c r="F591" s="82" t="str">
        <f>IF($C$585=0,"",IF(C591="[for completion]","",IF(C591="","",C591/$C$585)))</f>
        <v/>
      </c>
      <c r="G591" s="82" t="str">
        <f>IF($D$585=0,"",IF(D591="[for completion]","",IF(D591="","",D591/$D$585)))</f>
        <v/>
      </c>
    </row>
    <row r="592" spans="1:7" x14ac:dyDescent="0.35">
      <c r="A592" s="115" t="s">
        <v>1303</v>
      </c>
    </row>
    <row r="593" spans="1:7" x14ac:dyDescent="0.35">
      <c r="A593" s="115" t="s">
        <v>1304</v>
      </c>
    </row>
    <row r="594" spans="1:7" x14ac:dyDescent="0.35">
      <c r="A594" s="115" t="s">
        <v>1305</v>
      </c>
    </row>
    <row r="595" spans="1:7" x14ac:dyDescent="0.35">
      <c r="A595" s="115" t="s">
        <v>1306</v>
      </c>
    </row>
    <row r="596" spans="1:7" x14ac:dyDescent="0.35">
      <c r="A596" s="81"/>
      <c r="B596" s="81" t="s">
        <v>1307</v>
      </c>
      <c r="C596" s="40" t="s">
        <v>77</v>
      </c>
      <c r="D596" s="40" t="s">
        <v>1235</v>
      </c>
      <c r="E596" s="40"/>
      <c r="F596" s="40" t="s">
        <v>611</v>
      </c>
      <c r="G596" s="40" t="s">
        <v>1236</v>
      </c>
    </row>
    <row r="597" spans="1:7" x14ac:dyDescent="0.35">
      <c r="A597" s="115" t="s">
        <v>1308</v>
      </c>
      <c r="B597" s="118" t="s">
        <v>1309</v>
      </c>
      <c r="C597" s="76" t="s">
        <v>200</v>
      </c>
      <c r="D597" s="77" t="s">
        <v>48</v>
      </c>
      <c r="E597" s="27"/>
      <c r="F597" s="124" t="str">
        <f>IF($C$601=0,"",IF(C597="[for completion]","",IF(C597="","",C597/$C$601)))</f>
        <v/>
      </c>
      <c r="G597" s="124" t="str">
        <f>IF($D$601=0,"",IF(D597="[for completion]","",IF(D597="","",D597/$D$601)))</f>
        <v/>
      </c>
    </row>
    <row r="598" spans="1:7" x14ac:dyDescent="0.35">
      <c r="A598" s="115" t="s">
        <v>1310</v>
      </c>
      <c r="B598" s="135" t="s">
        <v>1311</v>
      </c>
      <c r="C598" s="76" t="s">
        <v>48</v>
      </c>
      <c r="D598" s="77" t="s">
        <v>48</v>
      </c>
      <c r="E598" s="27"/>
      <c r="F598" s="124" t="str">
        <f>IF($C$601=0,"",IF(C598="[for completion]","",IF(C598="","",C598/$C$601)))</f>
        <v/>
      </c>
      <c r="G598" s="124" t="str">
        <f>IF($D$601=0,"",IF(D598="[for completion]","",IF(D598="","",D598/$D$601)))</f>
        <v/>
      </c>
    </row>
    <row r="599" spans="1:7" x14ac:dyDescent="0.35">
      <c r="A599" s="115" t="s">
        <v>1312</v>
      </c>
      <c r="B599" s="118" t="s">
        <v>486</v>
      </c>
      <c r="C599" s="76" t="s">
        <v>48</v>
      </c>
      <c r="D599" s="77" t="s">
        <v>48</v>
      </c>
      <c r="E599" s="27"/>
      <c r="F599" s="124" t="str">
        <f>IF($C$601=0,"",IF(C599="[for completion]","",IF(C599="","",C599/$C$601)))</f>
        <v/>
      </c>
      <c r="G599" s="124" t="str">
        <f>IF($D$601=0,"",IF(D599="[for completion]","",IF(D599="","",D599/$D$601)))</f>
        <v/>
      </c>
    </row>
    <row r="600" spans="1:7" x14ac:dyDescent="0.35">
      <c r="A600" s="115" t="s">
        <v>1313</v>
      </c>
      <c r="B600" s="115" t="s">
        <v>981</v>
      </c>
      <c r="C600" s="76" t="s">
        <v>48</v>
      </c>
      <c r="D600" s="77" t="s">
        <v>48</v>
      </c>
      <c r="E600" s="27"/>
      <c r="F600" s="124" t="str">
        <f>IF($C$601=0,"",IF(C600="[for completion]","",IF(C600="","",C600/$C$601)))</f>
        <v/>
      </c>
      <c r="G600" s="124" t="str">
        <f>IF($D$601=0,"",IF(D600="[for completion]","",IF(D600="","",D600/$D$601)))</f>
        <v/>
      </c>
    </row>
    <row r="601" spans="1:7" x14ac:dyDescent="0.35">
      <c r="A601" s="115" t="s">
        <v>1314</v>
      </c>
      <c r="B601" s="118" t="s">
        <v>119</v>
      </c>
      <c r="C601" s="123">
        <f>SUM(C597:C600)</f>
        <v>0</v>
      </c>
      <c r="D601" s="133">
        <f>SUM(D597:D600)</f>
        <v>0</v>
      </c>
      <c r="E601" s="27"/>
      <c r="F601" s="125">
        <f>SUM(F597:F600)</f>
        <v>0</v>
      </c>
      <c r="G601" s="125">
        <f>SUM(G597:G600)</f>
        <v>0</v>
      </c>
    </row>
    <row r="603" spans="1:7" x14ac:dyDescent="0.35">
      <c r="A603" s="81"/>
      <c r="B603" s="81" t="s">
        <v>1315</v>
      </c>
      <c r="C603" s="81" t="s">
        <v>1072</v>
      </c>
      <c r="D603" s="81" t="s">
        <v>1316</v>
      </c>
      <c r="E603" s="81"/>
      <c r="F603" s="81" t="s">
        <v>1074</v>
      </c>
      <c r="G603" s="41" t="s">
        <v>1075</v>
      </c>
    </row>
    <row r="604" spans="1:7" x14ac:dyDescent="0.35">
      <c r="A604" s="115" t="s">
        <v>1317</v>
      </c>
      <c r="B604" s="118" t="s">
        <v>1195</v>
      </c>
      <c r="C604" s="92" t="s">
        <v>200</v>
      </c>
      <c r="D604" s="92" t="s">
        <v>48</v>
      </c>
      <c r="E604" s="97"/>
      <c r="F604" s="92" t="s">
        <v>48</v>
      </c>
      <c r="G604" s="92" t="s">
        <v>48</v>
      </c>
    </row>
    <row r="605" spans="1:7" x14ac:dyDescent="0.35">
      <c r="A605" s="115" t="s">
        <v>1318</v>
      </c>
      <c r="B605" s="118" t="s">
        <v>1197</v>
      </c>
      <c r="C605" s="92" t="s">
        <v>48</v>
      </c>
      <c r="D605" s="92" t="s">
        <v>48</v>
      </c>
      <c r="E605" s="97"/>
      <c r="F605" s="92" t="s">
        <v>48</v>
      </c>
      <c r="G605" s="92" t="s">
        <v>48</v>
      </c>
    </row>
    <row r="606" spans="1:7" x14ac:dyDescent="0.35">
      <c r="A606" s="115" t="s">
        <v>1319</v>
      </c>
      <c r="B606" s="118" t="s">
        <v>1199</v>
      </c>
      <c r="C606" s="92" t="s">
        <v>48</v>
      </c>
      <c r="D606" s="92" t="s">
        <v>48</v>
      </c>
      <c r="E606" s="97"/>
      <c r="F606" s="92" t="s">
        <v>48</v>
      </c>
      <c r="G606" s="92" t="s">
        <v>48</v>
      </c>
    </row>
    <row r="607" spans="1:7" x14ac:dyDescent="0.35">
      <c r="A607" s="115" t="s">
        <v>1320</v>
      </c>
      <c r="B607" s="118" t="s">
        <v>1201</v>
      </c>
      <c r="C607" s="92" t="s">
        <v>48</v>
      </c>
      <c r="D607" s="92" t="s">
        <v>48</v>
      </c>
      <c r="E607" s="97"/>
      <c r="F607" s="92" t="s">
        <v>48</v>
      </c>
      <c r="G607" s="92" t="s">
        <v>48</v>
      </c>
    </row>
    <row r="608" spans="1:7" x14ac:dyDescent="0.35">
      <c r="A608" s="115" t="s">
        <v>1321</v>
      </c>
      <c r="B608" s="118" t="s">
        <v>1203</v>
      </c>
      <c r="C608" s="92" t="s">
        <v>48</v>
      </c>
      <c r="D608" s="92" t="s">
        <v>48</v>
      </c>
      <c r="E608" s="97"/>
      <c r="F608" s="92" t="s">
        <v>48</v>
      </c>
      <c r="G608" s="92" t="s">
        <v>48</v>
      </c>
    </row>
    <row r="609" spans="1:7" x14ac:dyDescent="0.35">
      <c r="A609" s="115" t="s">
        <v>1322</v>
      </c>
      <c r="B609" s="118" t="s">
        <v>1205</v>
      </c>
      <c r="C609" s="92" t="s">
        <v>48</v>
      </c>
      <c r="D609" s="92" t="s">
        <v>48</v>
      </c>
      <c r="E609" s="97"/>
      <c r="F609" s="92" t="s">
        <v>48</v>
      </c>
      <c r="G609" s="92" t="s">
        <v>48</v>
      </c>
    </row>
    <row r="610" spans="1:7" x14ac:dyDescent="0.35">
      <c r="A610" s="115" t="s">
        <v>1323</v>
      </c>
      <c r="B610" s="118" t="s">
        <v>1207</v>
      </c>
      <c r="C610" s="92" t="s">
        <v>48</v>
      </c>
      <c r="D610" s="92" t="s">
        <v>48</v>
      </c>
      <c r="E610" s="97"/>
      <c r="F610" s="92" t="s">
        <v>48</v>
      </c>
      <c r="G610" s="92" t="s">
        <v>48</v>
      </c>
    </row>
    <row r="611" spans="1:7" x14ac:dyDescent="0.35">
      <c r="A611" s="115" t="s">
        <v>1324</v>
      </c>
      <c r="B611" s="118" t="s">
        <v>1209</v>
      </c>
      <c r="C611" s="92" t="s">
        <v>48</v>
      </c>
      <c r="D611" s="92" t="s">
        <v>48</v>
      </c>
      <c r="E611" s="97"/>
      <c r="F611" s="92" t="s">
        <v>48</v>
      </c>
      <c r="G611" s="92" t="s">
        <v>48</v>
      </c>
    </row>
    <row r="612" spans="1:7" x14ac:dyDescent="0.35">
      <c r="A612" s="115" t="s">
        <v>1325</v>
      </c>
      <c r="B612" s="118" t="s">
        <v>1211</v>
      </c>
      <c r="C612" s="92" t="s">
        <v>48</v>
      </c>
      <c r="D612" s="92" t="s">
        <v>48</v>
      </c>
      <c r="E612" s="97"/>
      <c r="F612" s="92" t="s">
        <v>48</v>
      </c>
      <c r="G612" s="92" t="s">
        <v>48</v>
      </c>
    </row>
    <row r="613" spans="1:7" x14ac:dyDescent="0.35">
      <c r="A613" s="115" t="s">
        <v>1326</v>
      </c>
      <c r="B613" s="118" t="s">
        <v>1213</v>
      </c>
      <c r="C613" s="92" t="s">
        <v>48</v>
      </c>
      <c r="D613" s="92" t="s">
        <v>48</v>
      </c>
      <c r="E613" s="97"/>
      <c r="F613" s="92" t="s">
        <v>48</v>
      </c>
      <c r="G613" s="92" t="s">
        <v>48</v>
      </c>
    </row>
    <row r="614" spans="1:7" x14ac:dyDescent="0.35">
      <c r="A614" s="115" t="s">
        <v>1327</v>
      </c>
      <c r="B614" s="118" t="s">
        <v>1215</v>
      </c>
      <c r="C614" s="92" t="s">
        <v>48</v>
      </c>
      <c r="D614" s="92" t="s">
        <v>48</v>
      </c>
      <c r="E614" s="97"/>
      <c r="F614" s="92" t="s">
        <v>48</v>
      </c>
      <c r="G614" s="92" t="s">
        <v>48</v>
      </c>
    </row>
    <row r="615" spans="1:7" x14ac:dyDescent="0.35">
      <c r="A615" s="115" t="s">
        <v>1328</v>
      </c>
      <c r="B615" s="118" t="s">
        <v>1217</v>
      </c>
      <c r="C615" s="92" t="s">
        <v>48</v>
      </c>
      <c r="D615" s="92" t="s">
        <v>48</v>
      </c>
      <c r="E615" s="97"/>
      <c r="F615" s="92" t="s">
        <v>48</v>
      </c>
      <c r="G615" s="92" t="s">
        <v>48</v>
      </c>
    </row>
    <row r="616" spans="1:7" x14ac:dyDescent="0.35">
      <c r="A616" s="115" t="s">
        <v>1329</v>
      </c>
      <c r="B616" s="118" t="s">
        <v>117</v>
      </c>
      <c r="C616" s="92" t="s">
        <v>48</v>
      </c>
      <c r="D616" s="92" t="s">
        <v>48</v>
      </c>
      <c r="E616" s="97"/>
      <c r="F616" s="92" t="s">
        <v>48</v>
      </c>
      <c r="G616" s="92" t="s">
        <v>48</v>
      </c>
    </row>
    <row r="617" spans="1:7" x14ac:dyDescent="0.35">
      <c r="A617" s="115" t="s">
        <v>1330</v>
      </c>
      <c r="B617" s="118" t="s">
        <v>119</v>
      </c>
      <c r="C617" s="123">
        <f>SUM(C603:C616)</f>
        <v>0</v>
      </c>
      <c r="D617" s="123">
        <f>SUM(D603:D616)</f>
        <v>0</v>
      </c>
      <c r="E617" s="97"/>
      <c r="F617" s="92"/>
      <c r="G617" s="124" t="str">
        <f t="shared" ref="G617:G622" si="36">IF($D$622=0,"",IF(D617="[for completion]","",IF(D617="","",D617/$D$622)))</f>
        <v/>
      </c>
    </row>
    <row r="618" spans="1:7" x14ac:dyDescent="0.35">
      <c r="A618" s="115" t="s">
        <v>1331</v>
      </c>
      <c r="B618" s="115" t="s">
        <v>1085</v>
      </c>
      <c r="C618" s="76"/>
      <c r="D618" s="76"/>
      <c r="E618" s="19"/>
      <c r="F618" s="92" t="s">
        <v>48</v>
      </c>
      <c r="G618" s="124" t="str">
        <f t="shared" si="36"/>
        <v/>
      </c>
    </row>
    <row r="619" spans="1:7" x14ac:dyDescent="0.35">
      <c r="A619" s="115" t="s">
        <v>1332</v>
      </c>
      <c r="F619" s="92"/>
      <c r="G619" s="82" t="str">
        <f t="shared" si="36"/>
        <v/>
      </c>
    </row>
    <row r="620" spans="1:7" x14ac:dyDescent="0.35">
      <c r="A620" s="115" t="s">
        <v>1333</v>
      </c>
      <c r="B620" s="38"/>
      <c r="C620" s="76"/>
      <c r="D620" s="77"/>
      <c r="E620" s="19"/>
      <c r="F620" s="82"/>
      <c r="G620" s="82" t="str">
        <f t="shared" si="36"/>
        <v/>
      </c>
    </row>
    <row r="621" spans="1:7" x14ac:dyDescent="0.35">
      <c r="A621" s="115" t="s">
        <v>1334</v>
      </c>
      <c r="B621" s="38"/>
      <c r="C621" s="76"/>
      <c r="D621" s="77"/>
      <c r="E621" s="19"/>
      <c r="F621" s="82"/>
      <c r="G621" s="82" t="str">
        <f t="shared" si="36"/>
        <v/>
      </c>
    </row>
    <row r="622" spans="1:7" x14ac:dyDescent="0.35">
      <c r="A622" s="115" t="s">
        <v>1335</v>
      </c>
      <c r="B622" s="38"/>
      <c r="C622" s="76"/>
      <c r="D622" s="77"/>
      <c r="E622" s="19"/>
      <c r="F622" s="82"/>
      <c r="G622" s="82" t="str">
        <f t="shared" si="36"/>
        <v/>
      </c>
    </row>
  </sheetData>
  <sheetProtection formatColumns="0" formatRows="0" insertHyperlinks="0" sort="0" autoFilter="0" pivotTables="0"/>
  <protectedRanges>
    <protectedRange sqref="C425:D425 F425:G425 B428:B451 C454:D454 F454:G454 C457:D464 B466:D474 F466:G474 C476:D476 F476:G476 B488:D496 F488:G496 F498:G524 C498:D524 B511:B524" name="Mortgage Assets III"/>
    <protectedRange sqref="C150:D158 F150:F158 B153:B158 B163:B168 C160:D168 F160:F168 B175:B178 C170:D178 F170:F178 B181:B184 C187:D187 F187:G187 C216:D216 B190:D198 C180:D184 F180:F184 B199:B213" name="Mortgage Assets II"/>
    <protectedRange sqref="C216:D216 C219:D226 B228:D236 F228:G236 C238:D238 F238:G238 C241:D248 B250:D258 F250:G258 B266:C275 B280:C285 C277:C279 F277:G285 D277:D285 C425:D425 D260:D275 F260:G275 C260:C265" name="Mortgage Asset IV"/>
    <protectedRange sqref="C3 B16:D26 F16:F26 B163:B168 B37:B42 C36:D42 F36:F42 C73:D75 F73:F75 B88:D97 B29:D34 F28:F34 F77:F97 C77:D87 F45:F71 C45:D71 C28:D28 C12:C14 F100:F119 B100:D119 B120:B148" name="Mortgage Asset I"/>
    <protectedRange sqref="C305:D308 C328:D331 C351:D356 C346:D349 C382:D382 C384:D393 C604 C617:D622" name="Optional ECBECAIs_2"/>
    <protectedRange sqref="B287:B304 B310:B327 B375:B383 B385:B392 B604:B618 B620:B621" name="Mortgage Assets III_1"/>
    <protectedRange sqref="F394:G422 B394:D422" name="Mortgage Asset IV_3"/>
    <protectedRange sqref="C526 C572 C549 C597 C585:D592 C544:D547 C567:D570" name="Optional ECBECAIs_2_1"/>
    <protectedRange sqref="B526:B543 B549:B566" name="Mortgage Assets III_2"/>
    <protectedRange sqref="C365:D366 C372:D373" name="Optional ECBECAIs_2_2"/>
    <protectedRange sqref="C601:D601" name="Optional ECBECAIs_2_3"/>
    <protectedRange sqref="B99:F99" name="Mortgage Asset I_1"/>
    <protectedRange sqref="C120:D148 F120:F148" name="Mortgage Asset I_3"/>
    <protectedRange sqref="C199:D213" name="Mortgage Assets II_1"/>
    <protectedRange sqref="C287:D304" name="Optional ECBECAIs_2_4"/>
    <protectedRange sqref="C310:D327" name="Optional ECBECAIs_2_5"/>
    <protectedRange sqref="C333:D345" name="Optional ECBECAIs_2_6"/>
    <protectedRange sqref="C358:D364" name="Optional ECBECAIs_2_7"/>
    <protectedRange sqref="C368:D371" name="Optional ECBECAIs_2_8"/>
    <protectedRange sqref="C375:D381" name="Optional ECBECAIs_2_10"/>
    <protectedRange sqref="C428:D451" name="Mortgage Assets III_3"/>
    <protectedRange sqref="C479:D486" name="Mortgage Assets III_4"/>
    <protectedRange sqref="C527:D543" name="Optional ECBECAIs_2_1_1"/>
    <protectedRange sqref="D526" name="Optional ECBECAIs_2_1_2"/>
    <protectedRange sqref="C550:D566" name="Optional ECBECAIs_2_1_3"/>
    <protectedRange sqref="D549" name="Optional ECBECAIs_2_1_4"/>
    <protectedRange sqref="C580:D583" name="Optional ECBECAIs_2_11"/>
    <protectedRange sqref="C573:D579 C584:D584" name="Optional ECBECAIs_2_1_5"/>
    <protectedRange sqref="D572" name="Optional ECBECAIs_2_1_6"/>
    <protectedRange sqref="C598:D600" name="Optional ECBECAIs_2_1_7"/>
    <protectedRange sqref="D597" name="Optional ECBECAIs_2_1_8"/>
    <protectedRange sqref="C605:D616" name="Optional ECBECAIs_2_13"/>
    <protectedRange sqref="D604" name="Optional ECBECAIs_2_14"/>
  </protectedRanges>
  <phoneticPr fontId="0" type="noConversion"/>
  <hyperlinks>
    <hyperlink ref="B6" location="'B1. HTT Mortgage Assets'!B10" display="7. Mortgage Assets" xr:uid="{00000000-0004-0000-0500-000000000000}"/>
    <hyperlink ref="B7" location="'B1. HTT Mortgage Assets'!B166" display="7.A Residential Cover Pool" xr:uid="{00000000-0004-0000-0500-000001000000}"/>
    <hyperlink ref="B8" location="'B1. HTT Mortgage Assets'!B267" display="7.B Commercial Cover Pool" xr:uid="{00000000-0004-0000-0500-000002000000}"/>
    <hyperlink ref="B11" location="'2. Harmonised Glossary'!A12" display="Property Type Information" xr:uid="{00000000-0004-0000-0500-000003000000}"/>
    <hyperlink ref="B149" location="'2. Harmonised Glossary'!A9" display="Breakdown by Interest Rate" xr:uid="{00000000-0004-0000-0500-000004000000}"/>
    <hyperlink ref="B179" location="'C. HTT Harmonised Glossary'!B19" display="9. Non-Performing Loans (NPLs)" xr:uid="{00000000-0004-0000-0500-000005000000}"/>
    <hyperlink ref="B215" location="'C. HTT Harmonised Glossary'!B13" display="11. Loan to Value (LTV) Information - UNINDEXED" xr:uid="{00000000-0004-0000-0500-000006000000}"/>
    <hyperlink ref="B237" location="'C. HTT Harmonised Glossary'!B16" display="12. Loan to Value (LTV) Information - INDEXED " xr:uid="{00000000-0004-0000-0500-000007000000}"/>
  </hyperlinks>
  <pageMargins left="0.70866141732283472" right="0.70866141732283472" top="0.74803149606299213" bottom="0.74803149606299213" header="0.31496062992125984" footer="0.31496062992125984"/>
  <pageSetup paperSize="9" scale="50" fitToHeight="0" orientation="landscape" r:id="rId1"/>
  <headerFooter>
    <oddHeader>&amp;R&amp;G</oddHeader>
  </headerFooter>
  <legacyDrawingHF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tabColor rgb="FFE36E00"/>
  </sheetPr>
  <dimension ref="A1:C403"/>
  <sheetViews>
    <sheetView zoomScale="80" zoomScaleNormal="80" workbookViewId="0">
      <selection activeCell="C10" sqref="C10"/>
    </sheetView>
  </sheetViews>
  <sheetFormatPr defaultColWidth="11.453125" defaultRowHeight="14.5" outlineLevelRow="1" x14ac:dyDescent="0.35"/>
  <cols>
    <col min="1" max="1" width="16.36328125" style="1" customWidth="1"/>
    <col min="2" max="2" width="89.90625" style="21" bestFit="1" customWidth="1"/>
    <col min="3" max="3" width="134.6328125" style="1" customWidth="1"/>
  </cols>
  <sheetData>
    <row r="1" spans="1:3" ht="31" x14ac:dyDescent="0.35">
      <c r="A1" s="18" t="s">
        <v>1338</v>
      </c>
      <c r="B1" s="18"/>
      <c r="C1" s="104" t="s">
        <v>21</v>
      </c>
    </row>
    <row r="2" spans="1:3" x14ac:dyDescent="0.35">
      <c r="B2" s="19"/>
      <c r="C2" s="19"/>
    </row>
    <row r="3" spans="1:3" x14ac:dyDescent="0.35">
      <c r="A3" s="62" t="s">
        <v>1339</v>
      </c>
      <c r="B3" s="63"/>
      <c r="C3" s="19"/>
    </row>
    <row r="4" spans="1:3" x14ac:dyDescent="0.35">
      <c r="C4" s="19"/>
    </row>
    <row r="5" spans="1:3" ht="18.5" x14ac:dyDescent="0.35">
      <c r="A5" s="32" t="s">
        <v>32</v>
      </c>
      <c r="B5" s="32" t="s">
        <v>1340</v>
      </c>
      <c r="C5" s="64" t="s">
        <v>1341</v>
      </c>
    </row>
    <row r="6" spans="1:3" ht="29" x14ac:dyDescent="0.35">
      <c r="A6" s="136" t="s">
        <v>1342</v>
      </c>
      <c r="B6" s="114" t="s">
        <v>1343</v>
      </c>
      <c r="C6" s="98" t="s">
        <v>1344</v>
      </c>
    </row>
    <row r="7" spans="1:3" ht="29" x14ac:dyDescent="0.35">
      <c r="A7" s="136" t="s">
        <v>1345</v>
      </c>
      <c r="B7" s="114" t="s">
        <v>1346</v>
      </c>
      <c r="C7" s="98" t="s">
        <v>1347</v>
      </c>
    </row>
    <row r="8" spans="1:3" ht="29" x14ac:dyDescent="0.35">
      <c r="A8" s="136" t="s">
        <v>1348</v>
      </c>
      <c r="B8" s="114" t="s">
        <v>1349</v>
      </c>
      <c r="C8" s="98" t="s">
        <v>1350</v>
      </c>
    </row>
    <row r="9" spans="1:3" x14ac:dyDescent="0.35">
      <c r="A9" s="136" t="s">
        <v>1351</v>
      </c>
      <c r="B9" s="114" t="s">
        <v>1352</v>
      </c>
      <c r="C9" s="91" t="s">
        <v>1353</v>
      </c>
    </row>
    <row r="10" spans="1:3" ht="98.4" customHeight="1" x14ac:dyDescent="0.35">
      <c r="A10" s="136" t="s">
        <v>1354</v>
      </c>
      <c r="B10" s="114" t="s">
        <v>1355</v>
      </c>
      <c r="C10" s="91" t="s">
        <v>1356</v>
      </c>
    </row>
    <row r="11" spans="1:3" ht="54.75" customHeight="1" x14ac:dyDescent="0.35">
      <c r="A11" s="136" t="s">
        <v>1357</v>
      </c>
      <c r="B11" s="114" t="s">
        <v>1358</v>
      </c>
      <c r="C11" s="91" t="s">
        <v>1359</v>
      </c>
    </row>
    <row r="12" spans="1:3" x14ac:dyDescent="0.35">
      <c r="A12" s="136" t="s">
        <v>1360</v>
      </c>
      <c r="B12" s="114" t="s">
        <v>1361</v>
      </c>
      <c r="C12" s="91" t="s">
        <v>1362</v>
      </c>
    </row>
    <row r="13" spans="1:3" ht="29" x14ac:dyDescent="0.35">
      <c r="A13" s="136" t="s">
        <v>1363</v>
      </c>
      <c r="B13" s="114" t="s">
        <v>1364</v>
      </c>
      <c r="C13" s="91" t="s">
        <v>1365</v>
      </c>
    </row>
    <row r="14" spans="1:3" x14ac:dyDescent="0.35">
      <c r="A14" s="136" t="s">
        <v>1366</v>
      </c>
      <c r="B14" s="114" t="s">
        <v>1367</v>
      </c>
      <c r="C14" s="91" t="s">
        <v>1368</v>
      </c>
    </row>
    <row r="15" spans="1:3" ht="29" x14ac:dyDescent="0.35">
      <c r="A15" s="136" t="s">
        <v>1369</v>
      </c>
      <c r="B15" s="114" t="s">
        <v>1370</v>
      </c>
      <c r="C15" s="91" t="s">
        <v>1371</v>
      </c>
    </row>
    <row r="16" spans="1:3" ht="43.5" x14ac:dyDescent="0.35">
      <c r="A16" s="136" t="s">
        <v>1372</v>
      </c>
      <c r="B16" s="114" t="s">
        <v>1373</v>
      </c>
      <c r="C16" s="91" t="s">
        <v>1374</v>
      </c>
    </row>
    <row r="17" spans="1:3" ht="30" customHeight="1" x14ac:dyDescent="0.35">
      <c r="A17" s="136" t="s">
        <v>1375</v>
      </c>
      <c r="B17" s="137" t="s">
        <v>1376</v>
      </c>
      <c r="C17" s="91" t="s">
        <v>1377</v>
      </c>
    </row>
    <row r="18" spans="1:3" x14ac:dyDescent="0.35">
      <c r="A18" s="136" t="s">
        <v>1378</v>
      </c>
      <c r="B18" s="137" t="s">
        <v>1379</v>
      </c>
      <c r="C18" s="91" t="s">
        <v>1380</v>
      </c>
    </row>
    <row r="19" spans="1:3" ht="29" x14ac:dyDescent="0.35">
      <c r="A19" s="136" t="s">
        <v>1381</v>
      </c>
      <c r="B19" s="137" t="s">
        <v>1382</v>
      </c>
      <c r="C19" s="91" t="s">
        <v>1383</v>
      </c>
    </row>
    <row r="20" spans="1:3" ht="29" x14ac:dyDescent="0.35">
      <c r="A20" s="136" t="s">
        <v>1384</v>
      </c>
      <c r="B20" s="114" t="s">
        <v>1385</v>
      </c>
      <c r="C20" s="91" t="s">
        <v>1371</v>
      </c>
    </row>
    <row r="21" spans="1:3" x14ac:dyDescent="0.35">
      <c r="A21" s="136" t="s">
        <v>1386</v>
      </c>
      <c r="B21" s="138" t="s">
        <v>1387</v>
      </c>
      <c r="C21" s="99"/>
    </row>
    <row r="22" spans="1:3" x14ac:dyDescent="0.35">
      <c r="A22" s="136" t="s">
        <v>1388</v>
      </c>
      <c r="B22" s="99"/>
      <c r="C22" s="99"/>
    </row>
    <row r="23" spans="1:3" outlineLevel="1" x14ac:dyDescent="0.35">
      <c r="A23" s="136" t="s">
        <v>1389</v>
      </c>
      <c r="B23" s="91"/>
      <c r="C23" s="91"/>
    </row>
    <row r="24" spans="1:3" outlineLevel="1" x14ac:dyDescent="0.35">
      <c r="A24" s="136" t="s">
        <v>1390</v>
      </c>
      <c r="B24" s="61"/>
      <c r="C24" s="91"/>
    </row>
    <row r="25" spans="1:3" outlineLevel="1" x14ac:dyDescent="0.35">
      <c r="A25" s="136" t="s">
        <v>1391</v>
      </c>
      <c r="B25" s="61"/>
      <c r="C25" s="91"/>
    </row>
    <row r="26" spans="1:3" outlineLevel="1" x14ac:dyDescent="0.35">
      <c r="A26" s="136" t="s">
        <v>1392</v>
      </c>
      <c r="B26" s="61"/>
      <c r="C26" s="91"/>
    </row>
    <row r="27" spans="1:3" outlineLevel="1" x14ac:dyDescent="0.35">
      <c r="A27" s="136" t="s">
        <v>1393</v>
      </c>
      <c r="B27" s="61"/>
      <c r="C27" s="91"/>
    </row>
    <row r="28" spans="1:3" ht="18.5" outlineLevel="1" x14ac:dyDescent="0.35">
      <c r="A28" s="32"/>
      <c r="B28" s="32" t="s">
        <v>1394</v>
      </c>
      <c r="C28" s="64" t="s">
        <v>1341</v>
      </c>
    </row>
    <row r="29" spans="1:3" outlineLevel="1" x14ac:dyDescent="0.35">
      <c r="A29" s="136" t="s">
        <v>1395</v>
      </c>
      <c r="B29" s="114" t="s">
        <v>1396</v>
      </c>
      <c r="C29" s="91" t="s">
        <v>200</v>
      </c>
    </row>
    <row r="30" spans="1:3" outlineLevel="1" x14ac:dyDescent="0.35">
      <c r="A30" s="136" t="s">
        <v>1397</v>
      </c>
      <c r="B30" s="114" t="s">
        <v>1398</v>
      </c>
      <c r="C30" s="91" t="s">
        <v>200</v>
      </c>
    </row>
    <row r="31" spans="1:3" outlineLevel="1" x14ac:dyDescent="0.35">
      <c r="A31" s="136" t="s">
        <v>1399</v>
      </c>
      <c r="B31" s="114" t="s">
        <v>1400</v>
      </c>
      <c r="C31" s="91" t="s">
        <v>200</v>
      </c>
    </row>
    <row r="32" spans="1:3" ht="29" outlineLevel="1" x14ac:dyDescent="0.35">
      <c r="A32" s="136" t="s">
        <v>1401</v>
      </c>
      <c r="B32" s="139" t="s">
        <v>1402</v>
      </c>
      <c r="C32" s="91" t="s">
        <v>200</v>
      </c>
    </row>
    <row r="33" spans="1:3" outlineLevel="1" x14ac:dyDescent="0.35">
      <c r="A33" s="136" t="s">
        <v>1403</v>
      </c>
      <c r="B33" s="100"/>
      <c r="C33" s="91"/>
    </row>
    <row r="34" spans="1:3" outlineLevel="1" x14ac:dyDescent="0.35">
      <c r="A34" s="136" t="s">
        <v>1404</v>
      </c>
      <c r="B34" s="100"/>
      <c r="C34" s="91"/>
    </row>
    <row r="35" spans="1:3" outlineLevel="1" x14ac:dyDescent="0.35">
      <c r="A35" s="136" t="s">
        <v>1405</v>
      </c>
      <c r="B35" s="100"/>
      <c r="C35" s="91"/>
    </row>
    <row r="36" spans="1:3" outlineLevel="1" x14ac:dyDescent="0.35">
      <c r="A36" s="136" t="s">
        <v>1406</v>
      </c>
      <c r="B36" s="100"/>
      <c r="C36" s="91"/>
    </row>
    <row r="37" spans="1:3" outlineLevel="1" x14ac:dyDescent="0.35">
      <c r="A37" s="136" t="s">
        <v>1407</v>
      </c>
      <c r="B37" s="100"/>
      <c r="C37" s="91"/>
    </row>
    <row r="38" spans="1:3" outlineLevel="1" x14ac:dyDescent="0.35">
      <c r="A38" s="136" t="s">
        <v>1408</v>
      </c>
      <c r="B38" s="100"/>
      <c r="C38" s="91"/>
    </row>
    <row r="39" spans="1:3" outlineLevel="1" x14ac:dyDescent="0.35">
      <c r="A39" s="136" t="s">
        <v>1409</v>
      </c>
      <c r="B39" s="100"/>
      <c r="C39" s="91"/>
    </row>
    <row r="40" spans="1:3" outlineLevel="1" x14ac:dyDescent="0.35">
      <c r="A40" s="136" t="s">
        <v>1410</v>
      </c>
      <c r="C40" s="91"/>
    </row>
    <row r="41" spans="1:3" outlineLevel="1" x14ac:dyDescent="0.35">
      <c r="A41" s="136" t="s">
        <v>1411</v>
      </c>
      <c r="B41" s="100"/>
      <c r="C41" s="91"/>
    </row>
    <row r="42" spans="1:3" outlineLevel="1" x14ac:dyDescent="0.35">
      <c r="A42" s="136" t="s">
        <v>1412</v>
      </c>
      <c r="B42" s="100"/>
      <c r="C42" s="91"/>
    </row>
    <row r="43" spans="1:3" outlineLevel="1" x14ac:dyDescent="0.35">
      <c r="A43" s="136" t="s">
        <v>1413</v>
      </c>
      <c r="B43" s="100"/>
      <c r="C43" s="91"/>
    </row>
    <row r="44" spans="1:3" ht="18.5" x14ac:dyDescent="0.35">
      <c r="A44" s="32"/>
      <c r="B44" s="32" t="s">
        <v>1414</v>
      </c>
      <c r="C44" s="64" t="s">
        <v>1415</v>
      </c>
    </row>
    <row r="45" spans="1:3" x14ac:dyDescent="0.35">
      <c r="A45" s="136" t="s">
        <v>1416</v>
      </c>
      <c r="B45" s="137" t="s">
        <v>1417</v>
      </c>
      <c r="C45" s="21" t="s">
        <v>95</v>
      </c>
    </row>
    <row r="46" spans="1:3" x14ac:dyDescent="0.35">
      <c r="A46" s="136" t="s">
        <v>1418</v>
      </c>
      <c r="B46" s="137" t="s">
        <v>1419</v>
      </c>
      <c r="C46" s="21" t="s">
        <v>200</v>
      </c>
    </row>
    <row r="47" spans="1:3" x14ac:dyDescent="0.35">
      <c r="A47" s="136" t="s">
        <v>1420</v>
      </c>
      <c r="B47" s="137" t="s">
        <v>1421</v>
      </c>
      <c r="C47" s="21" t="s">
        <v>134</v>
      </c>
    </row>
    <row r="48" spans="1:3" outlineLevel="1" x14ac:dyDescent="0.35">
      <c r="A48" s="136" t="s">
        <v>1422</v>
      </c>
      <c r="B48" s="139" t="s">
        <v>1423</v>
      </c>
      <c r="C48" s="91" t="s">
        <v>1424</v>
      </c>
    </row>
    <row r="49" spans="1:3" outlineLevel="1" x14ac:dyDescent="0.35">
      <c r="A49" s="136" t="s">
        <v>1425</v>
      </c>
      <c r="B49" s="93"/>
      <c r="C49" s="91"/>
    </row>
    <row r="50" spans="1:3" outlineLevel="1" x14ac:dyDescent="0.35">
      <c r="A50" s="136" t="s">
        <v>1426</v>
      </c>
      <c r="B50" s="101"/>
      <c r="C50" s="91"/>
    </row>
    <row r="51" spans="1:3" ht="18.5" x14ac:dyDescent="0.35">
      <c r="A51" s="32"/>
      <c r="B51" s="32" t="s">
        <v>1427</v>
      </c>
      <c r="C51" s="64" t="s">
        <v>1341</v>
      </c>
    </row>
    <row r="52" spans="1:3" x14ac:dyDescent="0.35">
      <c r="A52" s="136" t="s">
        <v>1428</v>
      </c>
      <c r="B52" s="114" t="s">
        <v>1429</v>
      </c>
      <c r="C52" s="21" t="s">
        <v>200</v>
      </c>
    </row>
    <row r="53" spans="1:3" x14ac:dyDescent="0.35">
      <c r="A53" s="136" t="s">
        <v>1430</v>
      </c>
      <c r="B53" s="93"/>
      <c r="C53" s="99"/>
    </row>
    <row r="54" spans="1:3" x14ac:dyDescent="0.35">
      <c r="A54" s="136" t="s">
        <v>1431</v>
      </c>
      <c r="B54" s="93"/>
      <c r="C54" s="99"/>
    </row>
    <row r="55" spans="1:3" x14ac:dyDescent="0.35">
      <c r="A55" s="136" t="s">
        <v>1432</v>
      </c>
      <c r="B55" s="93"/>
      <c r="C55" s="99"/>
    </row>
    <row r="56" spans="1:3" x14ac:dyDescent="0.35">
      <c r="A56" s="136" t="s">
        <v>1433</v>
      </c>
      <c r="B56" s="93"/>
      <c r="C56" s="99"/>
    </row>
    <row r="57" spans="1:3" x14ac:dyDescent="0.35">
      <c r="A57" s="136" t="s">
        <v>1434</v>
      </c>
      <c r="B57" s="93"/>
      <c r="C57" s="99"/>
    </row>
    <row r="58" spans="1:3" x14ac:dyDescent="0.35">
      <c r="B58" s="38"/>
    </row>
    <row r="59" spans="1:3" x14ac:dyDescent="0.35">
      <c r="B59" s="38"/>
    </row>
    <row r="60" spans="1:3" x14ac:dyDescent="0.35">
      <c r="B60" s="38"/>
    </row>
    <row r="61" spans="1:3" x14ac:dyDescent="0.35">
      <c r="B61" s="38"/>
    </row>
    <row r="62" spans="1:3" x14ac:dyDescent="0.35">
      <c r="B62" s="38"/>
    </row>
    <row r="63" spans="1:3" x14ac:dyDescent="0.35">
      <c r="B63" s="38"/>
    </row>
    <row r="64" spans="1:3" x14ac:dyDescent="0.35">
      <c r="B64" s="38"/>
    </row>
    <row r="65" spans="2:2" x14ac:dyDescent="0.35">
      <c r="B65" s="38"/>
    </row>
    <row r="66" spans="2:2" x14ac:dyDescent="0.35">
      <c r="B66" s="38"/>
    </row>
    <row r="67" spans="2:2" x14ac:dyDescent="0.35">
      <c r="B67" s="38"/>
    </row>
    <row r="68" spans="2:2" x14ac:dyDescent="0.35">
      <c r="B68" s="38"/>
    </row>
    <row r="69" spans="2:2" x14ac:dyDescent="0.35">
      <c r="B69" s="38"/>
    </row>
    <row r="70" spans="2:2" x14ac:dyDescent="0.35">
      <c r="B70" s="38"/>
    </row>
    <row r="71" spans="2:2" x14ac:dyDescent="0.35">
      <c r="B71" s="38"/>
    </row>
    <row r="72" spans="2:2" x14ac:dyDescent="0.35">
      <c r="B72" s="38"/>
    </row>
    <row r="73" spans="2:2" x14ac:dyDescent="0.35">
      <c r="B73" s="38"/>
    </row>
    <row r="74" spans="2:2" x14ac:dyDescent="0.35">
      <c r="B74" s="38"/>
    </row>
    <row r="75" spans="2:2" x14ac:dyDescent="0.35">
      <c r="B75" s="38"/>
    </row>
    <row r="76" spans="2:2" x14ac:dyDescent="0.35">
      <c r="B76" s="38"/>
    </row>
    <row r="77" spans="2:2" x14ac:dyDescent="0.35">
      <c r="B77" s="38"/>
    </row>
    <row r="78" spans="2:2" x14ac:dyDescent="0.35">
      <c r="B78" s="38"/>
    </row>
    <row r="79" spans="2:2" x14ac:dyDescent="0.35">
      <c r="B79" s="38"/>
    </row>
    <row r="80" spans="2:2" x14ac:dyDescent="0.35">
      <c r="B80" s="38"/>
    </row>
    <row r="81" spans="2:2" x14ac:dyDescent="0.35">
      <c r="B81" s="38"/>
    </row>
    <row r="82" spans="2:2" x14ac:dyDescent="0.35">
      <c r="B82" s="38"/>
    </row>
    <row r="83" spans="2:2" x14ac:dyDescent="0.35">
      <c r="B83" s="38"/>
    </row>
    <row r="84" spans="2:2" x14ac:dyDescent="0.35">
      <c r="B84" s="38"/>
    </row>
    <row r="85" spans="2:2" x14ac:dyDescent="0.35">
      <c r="B85" s="38"/>
    </row>
    <row r="86" spans="2:2" x14ac:dyDescent="0.35">
      <c r="B86" s="38"/>
    </row>
    <row r="87" spans="2:2" x14ac:dyDescent="0.35">
      <c r="B87" s="38"/>
    </row>
    <row r="88" spans="2:2" x14ac:dyDescent="0.35">
      <c r="B88" s="38"/>
    </row>
    <row r="89" spans="2:2" x14ac:dyDescent="0.35">
      <c r="B89" s="38"/>
    </row>
    <row r="90" spans="2:2" x14ac:dyDescent="0.35">
      <c r="B90" s="38"/>
    </row>
    <row r="91" spans="2:2" x14ac:dyDescent="0.35">
      <c r="B91" s="38"/>
    </row>
    <row r="92" spans="2:2" x14ac:dyDescent="0.35">
      <c r="B92" s="38"/>
    </row>
    <row r="93" spans="2:2" x14ac:dyDescent="0.35">
      <c r="B93" s="38"/>
    </row>
    <row r="94" spans="2:2" x14ac:dyDescent="0.35">
      <c r="B94" s="38"/>
    </row>
    <row r="95" spans="2:2" x14ac:dyDescent="0.35">
      <c r="B95" s="38"/>
    </row>
    <row r="96" spans="2:2" x14ac:dyDescent="0.35">
      <c r="B96" s="38"/>
    </row>
    <row r="97" spans="2:2" x14ac:dyDescent="0.35">
      <c r="B97" s="38"/>
    </row>
    <row r="98" spans="2:2" x14ac:dyDescent="0.35">
      <c r="B98" s="38"/>
    </row>
    <row r="99" spans="2:2" x14ac:dyDescent="0.35">
      <c r="B99" s="38"/>
    </row>
    <row r="100" spans="2:2" x14ac:dyDescent="0.35">
      <c r="B100" s="38"/>
    </row>
    <row r="101" spans="2:2" x14ac:dyDescent="0.35">
      <c r="B101" s="38"/>
    </row>
    <row r="102" spans="2:2" x14ac:dyDescent="0.35">
      <c r="B102" s="38"/>
    </row>
    <row r="103" spans="2:2" x14ac:dyDescent="0.35">
      <c r="B103" s="19"/>
    </row>
    <row r="104" spans="2:2" x14ac:dyDescent="0.35">
      <c r="B104" s="19"/>
    </row>
    <row r="105" spans="2:2" x14ac:dyDescent="0.35">
      <c r="B105" s="19"/>
    </row>
    <row r="106" spans="2:2" x14ac:dyDescent="0.35">
      <c r="B106" s="19"/>
    </row>
    <row r="107" spans="2:2" x14ac:dyDescent="0.35">
      <c r="B107" s="19"/>
    </row>
    <row r="108" spans="2:2" x14ac:dyDescent="0.35">
      <c r="B108" s="19"/>
    </row>
    <row r="109" spans="2:2" x14ac:dyDescent="0.35">
      <c r="B109" s="19"/>
    </row>
    <row r="110" spans="2:2" x14ac:dyDescent="0.35">
      <c r="B110" s="19"/>
    </row>
    <row r="111" spans="2:2" x14ac:dyDescent="0.35">
      <c r="B111" s="19"/>
    </row>
    <row r="112" spans="2:2" x14ac:dyDescent="0.35">
      <c r="B112" s="19"/>
    </row>
    <row r="113" spans="2:2" x14ac:dyDescent="0.35">
      <c r="B113" s="38"/>
    </row>
    <row r="114" spans="2:2" x14ac:dyDescent="0.35">
      <c r="B114" s="38"/>
    </row>
    <row r="115" spans="2:2" x14ac:dyDescent="0.35">
      <c r="B115" s="38"/>
    </row>
    <row r="116" spans="2:2" x14ac:dyDescent="0.35">
      <c r="B116" s="38"/>
    </row>
    <row r="117" spans="2:2" x14ac:dyDescent="0.35">
      <c r="B117" s="38"/>
    </row>
    <row r="118" spans="2:2" x14ac:dyDescent="0.35">
      <c r="B118" s="38"/>
    </row>
    <row r="119" spans="2:2" x14ac:dyDescent="0.35">
      <c r="B119" s="38"/>
    </row>
    <row r="120" spans="2:2" x14ac:dyDescent="0.35">
      <c r="B120" s="38"/>
    </row>
    <row r="121" spans="2:2" x14ac:dyDescent="0.35">
      <c r="B121" s="17"/>
    </row>
    <row r="122" spans="2:2" x14ac:dyDescent="0.35">
      <c r="B122" s="38"/>
    </row>
    <row r="123" spans="2:2" x14ac:dyDescent="0.35">
      <c r="B123" s="38"/>
    </row>
    <row r="124" spans="2:2" x14ac:dyDescent="0.35">
      <c r="B124" s="38"/>
    </row>
    <row r="125" spans="2:2" x14ac:dyDescent="0.35">
      <c r="B125" s="38"/>
    </row>
    <row r="126" spans="2:2" x14ac:dyDescent="0.35">
      <c r="B126" s="38"/>
    </row>
    <row r="127" spans="2:2" x14ac:dyDescent="0.35">
      <c r="B127" s="38"/>
    </row>
    <row r="128" spans="2:2" x14ac:dyDescent="0.35">
      <c r="B128" s="38"/>
    </row>
    <row r="129" spans="2:2" x14ac:dyDescent="0.35">
      <c r="B129" s="38"/>
    </row>
    <row r="130" spans="2:2" x14ac:dyDescent="0.35">
      <c r="B130" s="38"/>
    </row>
    <row r="131" spans="2:2" x14ac:dyDescent="0.35">
      <c r="B131" s="38"/>
    </row>
    <row r="132" spans="2:2" x14ac:dyDescent="0.35">
      <c r="B132" s="38"/>
    </row>
    <row r="133" spans="2:2" x14ac:dyDescent="0.35">
      <c r="B133" s="38"/>
    </row>
    <row r="134" spans="2:2" x14ac:dyDescent="0.35">
      <c r="B134" s="38"/>
    </row>
    <row r="135" spans="2:2" x14ac:dyDescent="0.35">
      <c r="B135" s="38"/>
    </row>
    <row r="136" spans="2:2" x14ac:dyDescent="0.35">
      <c r="B136" s="38"/>
    </row>
    <row r="137" spans="2:2" x14ac:dyDescent="0.35">
      <c r="B137" s="38"/>
    </row>
    <row r="138" spans="2:2" x14ac:dyDescent="0.35">
      <c r="B138" s="38"/>
    </row>
    <row r="140" spans="2:2" x14ac:dyDescent="0.35">
      <c r="B140" s="38"/>
    </row>
    <row r="141" spans="2:2" x14ac:dyDescent="0.35">
      <c r="B141" s="38"/>
    </row>
    <row r="142" spans="2:2" x14ac:dyDescent="0.35">
      <c r="B142" s="38"/>
    </row>
    <row r="147" spans="2:2" x14ac:dyDescent="0.35">
      <c r="B147" s="27"/>
    </row>
    <row r="148" spans="2:2" x14ac:dyDescent="0.35">
      <c r="B148" s="65"/>
    </row>
    <row r="154" spans="2:2" x14ac:dyDescent="0.35">
      <c r="B154" s="39"/>
    </row>
    <row r="155" spans="2:2" x14ac:dyDescent="0.35">
      <c r="B155" s="38"/>
    </row>
    <row r="157" spans="2:2" x14ac:dyDescent="0.35">
      <c r="B157" s="38"/>
    </row>
    <row r="158" spans="2:2" x14ac:dyDescent="0.35">
      <c r="B158" s="38"/>
    </row>
    <row r="159" spans="2:2" x14ac:dyDescent="0.35">
      <c r="B159" s="38"/>
    </row>
    <row r="160" spans="2:2" x14ac:dyDescent="0.35">
      <c r="B160" s="38"/>
    </row>
    <row r="161" spans="2:2" x14ac:dyDescent="0.35">
      <c r="B161" s="38"/>
    </row>
    <row r="162" spans="2:2" x14ac:dyDescent="0.35">
      <c r="B162" s="38"/>
    </row>
    <row r="163" spans="2:2" x14ac:dyDescent="0.35">
      <c r="B163" s="38"/>
    </row>
    <row r="164" spans="2:2" x14ac:dyDescent="0.35">
      <c r="B164" s="38"/>
    </row>
    <row r="165" spans="2:2" x14ac:dyDescent="0.35">
      <c r="B165" s="38"/>
    </row>
    <row r="166" spans="2:2" x14ac:dyDescent="0.35">
      <c r="B166" s="38"/>
    </row>
    <row r="167" spans="2:2" x14ac:dyDescent="0.35">
      <c r="B167" s="38"/>
    </row>
    <row r="168" spans="2:2" x14ac:dyDescent="0.35">
      <c r="B168" s="38"/>
    </row>
    <row r="265" spans="2:2" x14ac:dyDescent="0.35">
      <c r="B265" s="35"/>
    </row>
    <row r="266" spans="2:2" x14ac:dyDescent="0.35">
      <c r="B266" s="38"/>
    </row>
    <row r="267" spans="2:2" x14ac:dyDescent="0.35">
      <c r="B267" s="38"/>
    </row>
    <row r="270" spans="2:2" x14ac:dyDescent="0.35">
      <c r="B270" s="38"/>
    </row>
    <row r="286" spans="2:2" x14ac:dyDescent="0.35">
      <c r="B286" s="35"/>
    </row>
    <row r="316" spans="2:2" x14ac:dyDescent="0.35">
      <c r="B316" s="27"/>
    </row>
    <row r="317" spans="2:2" x14ac:dyDescent="0.35">
      <c r="B317" s="38"/>
    </row>
    <row r="319" spans="2:2" x14ac:dyDescent="0.35">
      <c r="B319" s="38"/>
    </row>
    <row r="320" spans="2:2" x14ac:dyDescent="0.35">
      <c r="B320" s="38"/>
    </row>
    <row r="321" spans="2:2" x14ac:dyDescent="0.35">
      <c r="B321" s="38"/>
    </row>
    <row r="322" spans="2:2" x14ac:dyDescent="0.35">
      <c r="B322" s="38"/>
    </row>
    <row r="323" spans="2:2" x14ac:dyDescent="0.35">
      <c r="B323" s="38"/>
    </row>
    <row r="324" spans="2:2" x14ac:dyDescent="0.35">
      <c r="B324" s="38"/>
    </row>
    <row r="325" spans="2:2" x14ac:dyDescent="0.35">
      <c r="B325" s="38"/>
    </row>
    <row r="326" spans="2:2" x14ac:dyDescent="0.35">
      <c r="B326" s="38"/>
    </row>
    <row r="327" spans="2:2" x14ac:dyDescent="0.35">
      <c r="B327" s="38"/>
    </row>
    <row r="328" spans="2:2" x14ac:dyDescent="0.35">
      <c r="B328" s="38"/>
    </row>
    <row r="329" spans="2:2" x14ac:dyDescent="0.35">
      <c r="B329" s="38"/>
    </row>
    <row r="330" spans="2:2" x14ac:dyDescent="0.35">
      <c r="B330" s="38"/>
    </row>
    <row r="342" spans="2:2" x14ac:dyDescent="0.35">
      <c r="B342" s="38"/>
    </row>
    <row r="343" spans="2:2" x14ac:dyDescent="0.35">
      <c r="B343" s="38"/>
    </row>
    <row r="344" spans="2:2" x14ac:dyDescent="0.35">
      <c r="B344" s="38"/>
    </row>
    <row r="345" spans="2:2" x14ac:dyDescent="0.35">
      <c r="B345" s="38"/>
    </row>
    <row r="346" spans="2:2" x14ac:dyDescent="0.35">
      <c r="B346" s="38"/>
    </row>
    <row r="347" spans="2:2" x14ac:dyDescent="0.35">
      <c r="B347" s="38"/>
    </row>
    <row r="348" spans="2:2" x14ac:dyDescent="0.35">
      <c r="B348" s="38"/>
    </row>
    <row r="349" spans="2:2" x14ac:dyDescent="0.35">
      <c r="B349" s="38"/>
    </row>
    <row r="350" spans="2:2" x14ac:dyDescent="0.35">
      <c r="B350" s="38"/>
    </row>
    <row r="352" spans="2:2" x14ac:dyDescent="0.35">
      <c r="B352" s="38"/>
    </row>
    <row r="353" spans="2:2" x14ac:dyDescent="0.35">
      <c r="B353" s="38"/>
    </row>
    <row r="354" spans="2:2" x14ac:dyDescent="0.35">
      <c r="B354" s="38"/>
    </row>
    <row r="355" spans="2:2" x14ac:dyDescent="0.35">
      <c r="B355" s="38"/>
    </row>
    <row r="356" spans="2:2" x14ac:dyDescent="0.35">
      <c r="B356" s="38"/>
    </row>
    <row r="358" spans="2:2" x14ac:dyDescent="0.35">
      <c r="B358" s="38"/>
    </row>
    <row r="361" spans="2:2" x14ac:dyDescent="0.35">
      <c r="B361" s="38"/>
    </row>
    <row r="364" spans="2:2" x14ac:dyDescent="0.35">
      <c r="B364" s="38"/>
    </row>
    <row r="365" spans="2:2" x14ac:dyDescent="0.35">
      <c r="B365" s="38"/>
    </row>
    <row r="366" spans="2:2" x14ac:dyDescent="0.35">
      <c r="B366" s="38"/>
    </row>
    <row r="367" spans="2:2" x14ac:dyDescent="0.35">
      <c r="B367" s="38"/>
    </row>
    <row r="368" spans="2:2" x14ac:dyDescent="0.35">
      <c r="B368" s="38"/>
    </row>
    <row r="369" spans="2:2" x14ac:dyDescent="0.35">
      <c r="B369" s="38"/>
    </row>
    <row r="370" spans="2:2" x14ac:dyDescent="0.35">
      <c r="B370" s="38"/>
    </row>
    <row r="371" spans="2:2" x14ac:dyDescent="0.35">
      <c r="B371" s="38"/>
    </row>
    <row r="372" spans="2:2" x14ac:dyDescent="0.35">
      <c r="B372" s="38"/>
    </row>
    <row r="373" spans="2:2" x14ac:dyDescent="0.35">
      <c r="B373" s="38"/>
    </row>
    <row r="374" spans="2:2" x14ac:dyDescent="0.35">
      <c r="B374" s="38"/>
    </row>
    <row r="375" spans="2:2" x14ac:dyDescent="0.35">
      <c r="B375" s="38"/>
    </row>
    <row r="376" spans="2:2" x14ac:dyDescent="0.35">
      <c r="B376" s="38"/>
    </row>
    <row r="377" spans="2:2" x14ac:dyDescent="0.35">
      <c r="B377" s="38"/>
    </row>
    <row r="378" spans="2:2" x14ac:dyDescent="0.35">
      <c r="B378" s="38"/>
    </row>
    <row r="379" spans="2:2" x14ac:dyDescent="0.35">
      <c r="B379" s="38"/>
    </row>
    <row r="380" spans="2:2" x14ac:dyDescent="0.35">
      <c r="B380" s="38"/>
    </row>
    <row r="381" spans="2:2" x14ac:dyDescent="0.35">
      <c r="B381" s="38"/>
    </row>
    <row r="382" spans="2:2" x14ac:dyDescent="0.35">
      <c r="B382" s="38"/>
    </row>
    <row r="386" spans="2:2" x14ac:dyDescent="0.35">
      <c r="B386" s="27"/>
    </row>
    <row r="403" spans="2:2" x14ac:dyDescent="0.35">
      <c r="B403" s="66"/>
    </row>
  </sheetData>
  <sheetProtection formatCells="0" formatColumns="0" formatRows="0" insertHyperlinks="0" sort="0" autoFilter="0" pivotTables="0"/>
  <protectedRanges>
    <protectedRange sqref="B21 C52:C88 B52 B24:B27 C13:C20 C29:C31 A53:B88 C23:C27 C6:C11 B32:C43" name="Glossary"/>
  </protectedRanges>
  <phoneticPr fontId="0" type="noConversion"/>
  <pageMargins left="0.70866141732283472" right="0.70866141732283472" top="0.74803149606299213" bottom="0.74803149606299213" header="0.31496062992125984" footer="0.31496062992125984"/>
  <pageSetup paperSize="9" scale="50" orientation="landscape" r:id="rId1"/>
  <headerFooter>
    <oddHeader>&amp;R&amp;G</oddHeader>
  </headerFooter>
  <legacyDrawingHF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243386"/>
  </sheetPr>
  <dimension ref="A1:N112"/>
  <sheetViews>
    <sheetView topLeftCell="A73" zoomScale="80" zoomScaleNormal="80" workbookViewId="0">
      <selection activeCell="G77" sqref="G77"/>
    </sheetView>
  </sheetViews>
  <sheetFormatPr defaultColWidth="8.90625" defaultRowHeight="14.5" outlineLevelRow="1" x14ac:dyDescent="0.35"/>
  <cols>
    <col min="1" max="1" width="13.36328125" style="21" customWidth="1"/>
    <col min="2" max="2" width="60.54296875" style="21" bestFit="1" customWidth="1"/>
    <col min="3" max="7" width="41" style="21" customWidth="1"/>
    <col min="8" max="8" width="7.36328125" style="21" customWidth="1"/>
    <col min="9" max="9" width="92" style="21" customWidth="1"/>
    <col min="10" max="11" width="47.6328125" style="21" customWidth="1"/>
    <col min="12" max="12" width="7.36328125" style="21" customWidth="1"/>
    <col min="13" max="13" width="25.6328125" style="21" customWidth="1"/>
    <col min="14" max="14" width="25.6328125" style="19" customWidth="1"/>
    <col min="15" max="15" width="8.90625" style="49" customWidth="1"/>
    <col min="16" max="16384" width="8.90625" style="49"/>
  </cols>
  <sheetData>
    <row r="1" spans="1:13" ht="45" customHeight="1" x14ac:dyDescent="0.35">
      <c r="A1" s="167" t="s">
        <v>1436</v>
      </c>
      <c r="B1" s="167"/>
    </row>
    <row r="2" spans="1:13" ht="31" x14ac:dyDescent="0.35">
      <c r="A2" s="18" t="s">
        <v>1437</v>
      </c>
      <c r="B2" s="18"/>
      <c r="C2" s="19"/>
      <c r="D2" s="19"/>
      <c r="E2" s="19"/>
      <c r="F2" s="104" t="s">
        <v>21</v>
      </c>
      <c r="G2" s="51"/>
      <c r="H2" s="19"/>
      <c r="I2" s="18"/>
      <c r="J2" s="19"/>
      <c r="K2" s="19"/>
      <c r="L2" s="19"/>
      <c r="M2" s="19"/>
    </row>
    <row r="3" spans="1:13" x14ac:dyDescent="0.35">
      <c r="A3" s="19"/>
      <c r="B3" s="20"/>
      <c r="C3" s="20"/>
      <c r="D3" s="19"/>
      <c r="E3" s="19"/>
      <c r="F3" s="19"/>
      <c r="G3" s="19"/>
      <c r="H3" s="19"/>
      <c r="L3" s="19"/>
      <c r="M3" s="19"/>
    </row>
    <row r="4" spans="1:13" ht="18.5" x14ac:dyDescent="0.35">
      <c r="A4" s="22"/>
      <c r="B4" s="23" t="s">
        <v>22</v>
      </c>
      <c r="C4" s="24" t="s">
        <v>23</v>
      </c>
      <c r="D4" s="22"/>
      <c r="E4" s="22"/>
      <c r="F4" s="19"/>
      <c r="G4" s="19"/>
      <c r="H4" s="19"/>
      <c r="I4" s="25"/>
      <c r="J4" s="140"/>
      <c r="L4" s="19"/>
      <c r="M4" s="19"/>
    </row>
    <row r="5" spans="1:13" x14ac:dyDescent="0.35">
      <c r="H5" s="19"/>
      <c r="I5" s="102"/>
      <c r="L5" s="19"/>
      <c r="M5" s="19"/>
    </row>
    <row r="6" spans="1:13" ht="18.5" x14ac:dyDescent="0.35">
      <c r="A6" s="25"/>
      <c r="B6" s="26" t="s">
        <v>1438</v>
      </c>
      <c r="C6" s="25"/>
      <c r="E6" s="27"/>
      <c r="F6" s="27"/>
      <c r="G6" s="27"/>
      <c r="H6" s="19"/>
      <c r="I6" s="102"/>
      <c r="L6" s="19"/>
      <c r="M6" s="19"/>
    </row>
    <row r="7" spans="1:13" x14ac:dyDescent="0.35">
      <c r="B7" s="29" t="s">
        <v>1439</v>
      </c>
      <c r="H7" s="19"/>
      <c r="I7" s="102"/>
      <c r="L7" s="19"/>
      <c r="M7" s="19"/>
    </row>
    <row r="8" spans="1:13" x14ac:dyDescent="0.35">
      <c r="B8" s="29" t="s">
        <v>1440</v>
      </c>
      <c r="H8" s="19"/>
      <c r="I8" s="102"/>
      <c r="L8" s="19"/>
      <c r="M8" s="19"/>
    </row>
    <row r="9" spans="1:13" x14ac:dyDescent="0.35">
      <c r="B9" s="30" t="s">
        <v>1441</v>
      </c>
      <c r="H9" s="19"/>
      <c r="L9" s="19"/>
      <c r="M9" s="19"/>
    </row>
    <row r="10" spans="1:13" x14ac:dyDescent="0.35">
      <c r="B10" s="31"/>
      <c r="H10" s="19"/>
      <c r="I10" s="103"/>
      <c r="L10" s="19"/>
      <c r="M10" s="19"/>
    </row>
    <row r="11" spans="1:13" x14ac:dyDescent="0.35">
      <c r="B11" s="31"/>
      <c r="H11" s="19"/>
      <c r="I11" s="103"/>
      <c r="L11" s="19"/>
      <c r="M11" s="19"/>
    </row>
    <row r="12" spans="1:13" ht="37" x14ac:dyDescent="0.35">
      <c r="A12" s="32" t="s">
        <v>32</v>
      </c>
      <c r="B12" s="32" t="s">
        <v>1442</v>
      </c>
      <c r="C12" s="33"/>
      <c r="D12" s="33"/>
      <c r="E12" s="33"/>
      <c r="F12" s="33"/>
      <c r="G12" s="33"/>
      <c r="H12" s="19"/>
      <c r="L12" s="19"/>
      <c r="M12" s="19"/>
    </row>
    <row r="13" spans="1:13" ht="15" customHeight="1" x14ac:dyDescent="0.35">
      <c r="A13" s="40"/>
      <c r="B13" s="41" t="s">
        <v>1443</v>
      </c>
      <c r="C13" s="40" t="s">
        <v>1444</v>
      </c>
      <c r="D13" s="40" t="s">
        <v>1445</v>
      </c>
      <c r="E13" s="42"/>
      <c r="F13" s="43"/>
      <c r="G13" s="43"/>
      <c r="H13" s="19"/>
      <c r="L13" s="19"/>
      <c r="M13" s="19"/>
    </row>
    <row r="14" spans="1:13" x14ac:dyDescent="0.35">
      <c r="A14" s="115" t="s">
        <v>1446</v>
      </c>
      <c r="B14" s="118" t="s">
        <v>1447</v>
      </c>
      <c r="C14" s="68" t="s">
        <v>200</v>
      </c>
      <c r="D14" s="68" t="s">
        <v>200</v>
      </c>
      <c r="E14" s="27"/>
      <c r="F14" s="27"/>
      <c r="G14" s="27"/>
      <c r="H14" s="19"/>
      <c r="L14" s="19"/>
      <c r="M14" s="19"/>
    </row>
    <row r="15" spans="1:13" x14ac:dyDescent="0.35">
      <c r="A15" s="115" t="s">
        <v>1448</v>
      </c>
      <c r="B15" s="118" t="s">
        <v>525</v>
      </c>
      <c r="C15" s="21" t="s">
        <v>37</v>
      </c>
      <c r="D15" s="21" t="s">
        <v>1449</v>
      </c>
      <c r="E15" s="27"/>
      <c r="F15" s="27"/>
      <c r="G15" s="27"/>
      <c r="H15" s="19"/>
      <c r="L15" s="19"/>
      <c r="M15" s="19"/>
    </row>
    <row r="16" spans="1:13" x14ac:dyDescent="0.35">
      <c r="A16" s="115" t="s">
        <v>1450</v>
      </c>
      <c r="B16" s="118" t="s">
        <v>1451</v>
      </c>
      <c r="C16" s="21" t="s">
        <v>200</v>
      </c>
      <c r="D16" s="21" t="s">
        <v>200</v>
      </c>
      <c r="E16" s="27"/>
      <c r="F16" s="27"/>
      <c r="G16" s="27"/>
      <c r="H16" s="19"/>
      <c r="L16" s="19"/>
      <c r="M16" s="19"/>
    </row>
    <row r="17" spans="1:13" x14ac:dyDescent="0.35">
      <c r="A17" s="115" t="s">
        <v>1452</v>
      </c>
      <c r="B17" s="118" t="s">
        <v>1453</v>
      </c>
      <c r="C17" s="21" t="s">
        <v>1454</v>
      </c>
      <c r="D17" s="21" t="s">
        <v>1455</v>
      </c>
      <c r="E17" s="27"/>
      <c r="F17" s="27"/>
      <c r="G17" s="27"/>
      <c r="H17" s="19"/>
      <c r="L17" s="19"/>
      <c r="M17" s="19"/>
    </row>
    <row r="18" spans="1:13" x14ac:dyDescent="0.35">
      <c r="A18" s="115" t="s">
        <v>1456</v>
      </c>
      <c r="B18" s="118" t="s">
        <v>1457</v>
      </c>
      <c r="C18" s="21" t="s">
        <v>37</v>
      </c>
      <c r="D18" s="21" t="s">
        <v>1449</v>
      </c>
      <c r="E18" s="27"/>
      <c r="F18" s="27"/>
      <c r="G18" s="27"/>
      <c r="H18" s="19"/>
      <c r="L18" s="19"/>
      <c r="M18" s="19"/>
    </row>
    <row r="19" spans="1:13" x14ac:dyDescent="0.35">
      <c r="A19" s="115" t="s">
        <v>1458</v>
      </c>
      <c r="B19" s="118" t="s">
        <v>1459</v>
      </c>
      <c r="C19" s="21" t="s">
        <v>200</v>
      </c>
      <c r="D19" s="21" t="s">
        <v>200</v>
      </c>
      <c r="E19" s="27"/>
      <c r="F19" s="27"/>
      <c r="G19" s="27"/>
      <c r="H19" s="19"/>
      <c r="L19" s="19"/>
      <c r="M19" s="19"/>
    </row>
    <row r="20" spans="1:13" x14ac:dyDescent="0.35">
      <c r="A20" s="115" t="s">
        <v>1460</v>
      </c>
      <c r="B20" s="118" t="s">
        <v>1461</v>
      </c>
      <c r="C20" s="21" t="s">
        <v>521</v>
      </c>
      <c r="D20" s="21" t="s">
        <v>1462</v>
      </c>
      <c r="E20" s="27"/>
      <c r="F20" s="27"/>
      <c r="G20" s="27"/>
      <c r="H20" s="19"/>
      <c r="L20" s="19"/>
      <c r="M20" s="19"/>
    </row>
    <row r="21" spans="1:13" x14ac:dyDescent="0.35">
      <c r="A21" s="115" t="s">
        <v>1463</v>
      </c>
      <c r="B21" s="118" t="s">
        <v>1464</v>
      </c>
      <c r="C21" s="21" t="s">
        <v>200</v>
      </c>
      <c r="D21" s="21" t="s">
        <v>200</v>
      </c>
      <c r="E21" s="27"/>
      <c r="F21" s="27"/>
      <c r="G21" s="27"/>
      <c r="H21" s="19"/>
      <c r="L21" s="19"/>
      <c r="M21" s="19"/>
    </row>
    <row r="22" spans="1:13" x14ac:dyDescent="0.35">
      <c r="A22" s="115" t="s">
        <v>1465</v>
      </c>
      <c r="B22" s="118" t="s">
        <v>1466</v>
      </c>
      <c r="C22" s="21" t="s">
        <v>200</v>
      </c>
      <c r="D22" s="21" t="s">
        <v>200</v>
      </c>
      <c r="E22" s="27"/>
      <c r="F22" s="27"/>
      <c r="G22" s="27"/>
      <c r="H22" s="19"/>
      <c r="L22" s="19"/>
      <c r="M22" s="19"/>
    </row>
    <row r="23" spans="1:13" x14ac:dyDescent="0.35">
      <c r="A23" s="115" t="s">
        <v>1467</v>
      </c>
      <c r="B23" s="118" t="s">
        <v>1468</v>
      </c>
      <c r="C23" s="21" t="s">
        <v>1454</v>
      </c>
      <c r="D23" s="21" t="s">
        <v>1455</v>
      </c>
      <c r="E23" s="27"/>
      <c r="F23" s="27"/>
      <c r="G23" s="27"/>
      <c r="H23" s="19"/>
      <c r="L23" s="19"/>
      <c r="M23" s="19"/>
    </row>
    <row r="24" spans="1:13" x14ac:dyDescent="0.35">
      <c r="A24" s="115" t="s">
        <v>1469</v>
      </c>
      <c r="B24" s="118" t="s">
        <v>1470</v>
      </c>
      <c r="C24" s="21" t="s">
        <v>1471</v>
      </c>
      <c r="D24" s="21" t="s">
        <v>1472</v>
      </c>
      <c r="E24" s="27"/>
      <c r="F24" s="27"/>
      <c r="G24" s="27"/>
      <c r="H24" s="19"/>
      <c r="L24" s="19"/>
      <c r="M24" s="19"/>
    </row>
    <row r="25" spans="1:13" outlineLevel="1" x14ac:dyDescent="0.35">
      <c r="A25" s="115" t="s">
        <v>1473</v>
      </c>
      <c r="B25" s="138" t="s">
        <v>1474</v>
      </c>
      <c r="C25" s="21" t="s">
        <v>37</v>
      </c>
      <c r="D25" s="21" t="s">
        <v>1449</v>
      </c>
      <c r="E25" s="27"/>
      <c r="F25" s="27"/>
      <c r="G25" s="27"/>
      <c r="H25" s="19"/>
      <c r="L25" s="19"/>
      <c r="M25" s="19"/>
    </row>
    <row r="26" spans="1:13" outlineLevel="1" x14ac:dyDescent="0.35">
      <c r="A26" s="115" t="s">
        <v>1475</v>
      </c>
      <c r="B26" s="94"/>
      <c r="C26" s="91"/>
      <c r="D26" s="91"/>
      <c r="E26" s="27"/>
      <c r="F26" s="27"/>
      <c r="G26" s="27"/>
      <c r="H26" s="19"/>
      <c r="L26" s="19"/>
      <c r="M26" s="19"/>
    </row>
    <row r="27" spans="1:13" outlineLevel="1" x14ac:dyDescent="0.35">
      <c r="A27" s="115" t="s">
        <v>1476</v>
      </c>
      <c r="B27" s="94"/>
      <c r="C27" s="91"/>
      <c r="D27" s="91"/>
      <c r="E27" s="27"/>
      <c r="F27" s="27"/>
      <c r="G27" s="27"/>
      <c r="H27" s="19"/>
      <c r="L27" s="19"/>
      <c r="M27" s="19"/>
    </row>
    <row r="28" spans="1:13" outlineLevel="1" x14ac:dyDescent="0.35">
      <c r="A28" s="115" t="s">
        <v>1477</v>
      </c>
      <c r="B28" s="94"/>
      <c r="C28" s="91"/>
      <c r="D28" s="91"/>
      <c r="E28" s="27"/>
      <c r="F28" s="27"/>
      <c r="G28" s="27"/>
      <c r="H28" s="19"/>
      <c r="L28" s="19"/>
      <c r="M28" s="19"/>
    </row>
    <row r="29" spans="1:13" outlineLevel="1" x14ac:dyDescent="0.35">
      <c r="A29" s="115" t="s">
        <v>1478</v>
      </c>
      <c r="B29" s="94"/>
      <c r="C29" s="91"/>
      <c r="D29" s="91"/>
      <c r="E29" s="27"/>
      <c r="F29" s="27"/>
      <c r="G29" s="27"/>
      <c r="H29" s="19"/>
      <c r="L29" s="19"/>
      <c r="M29" s="19"/>
    </row>
    <row r="30" spans="1:13" outlineLevel="1" x14ac:dyDescent="0.35">
      <c r="A30" s="115" t="s">
        <v>1479</v>
      </c>
      <c r="B30" s="94"/>
      <c r="C30" s="91"/>
      <c r="D30" s="91"/>
      <c r="E30" s="27"/>
      <c r="F30" s="27"/>
      <c r="G30" s="27"/>
      <c r="H30" s="19"/>
      <c r="L30" s="19"/>
      <c r="M30" s="19"/>
    </row>
    <row r="31" spans="1:13" outlineLevel="1" x14ac:dyDescent="0.35">
      <c r="A31" s="115" t="s">
        <v>1480</v>
      </c>
      <c r="B31" s="94"/>
      <c r="C31" s="91"/>
      <c r="D31" s="91"/>
      <c r="E31" s="27"/>
      <c r="F31" s="27"/>
      <c r="G31" s="27"/>
      <c r="H31" s="19"/>
      <c r="L31" s="19"/>
      <c r="M31" s="19"/>
    </row>
    <row r="32" spans="1:13" outlineLevel="1" x14ac:dyDescent="0.35">
      <c r="A32" s="115" t="s">
        <v>1481</v>
      </c>
      <c r="B32" s="94"/>
      <c r="C32" s="91"/>
      <c r="D32" s="91"/>
      <c r="E32" s="27"/>
      <c r="F32" s="27"/>
      <c r="G32" s="27"/>
      <c r="H32" s="19"/>
      <c r="L32" s="19"/>
      <c r="M32" s="19"/>
    </row>
    <row r="33" spans="1:13" ht="18.5" x14ac:dyDescent="0.35">
      <c r="A33" s="33"/>
      <c r="B33" s="32" t="s">
        <v>1440</v>
      </c>
      <c r="C33" s="33"/>
      <c r="D33" s="33"/>
      <c r="E33" s="33"/>
      <c r="F33" s="33"/>
      <c r="G33" s="33"/>
      <c r="H33" s="19"/>
      <c r="L33" s="19"/>
      <c r="M33" s="19"/>
    </row>
    <row r="34" spans="1:13" ht="15" customHeight="1" x14ac:dyDescent="0.35">
      <c r="A34" s="40"/>
      <c r="B34" s="41" t="s">
        <v>1482</v>
      </c>
      <c r="C34" s="40" t="s">
        <v>1483</v>
      </c>
      <c r="D34" s="40" t="s">
        <v>1484</v>
      </c>
      <c r="E34" s="40" t="s">
        <v>1485</v>
      </c>
      <c r="F34" s="43"/>
      <c r="G34" s="43"/>
      <c r="H34" s="19"/>
      <c r="L34" s="19"/>
      <c r="M34" s="19"/>
    </row>
    <row r="35" spans="1:13" x14ac:dyDescent="0.35">
      <c r="A35" s="115" t="s">
        <v>1486</v>
      </c>
      <c r="B35" s="68" t="s">
        <v>530</v>
      </c>
      <c r="C35" s="68" t="s">
        <v>200</v>
      </c>
      <c r="D35" s="68" t="s">
        <v>1487</v>
      </c>
      <c r="E35" s="68" t="s">
        <v>1488</v>
      </c>
      <c r="F35" s="69"/>
      <c r="G35" s="69"/>
      <c r="H35" s="19"/>
      <c r="L35" s="19"/>
      <c r="M35" s="19"/>
    </row>
    <row r="36" spans="1:13" x14ac:dyDescent="0.35">
      <c r="A36" s="115" t="s">
        <v>1489</v>
      </c>
      <c r="B36" s="38" t="s">
        <v>1490</v>
      </c>
      <c r="C36" s="21" t="s">
        <v>48</v>
      </c>
      <c r="D36" s="21" t="s">
        <v>48</v>
      </c>
      <c r="E36" s="21" t="s">
        <v>48</v>
      </c>
      <c r="H36" s="19"/>
      <c r="L36" s="19"/>
      <c r="M36" s="19"/>
    </row>
    <row r="37" spans="1:13" x14ac:dyDescent="0.35">
      <c r="A37" s="115" t="s">
        <v>1491</v>
      </c>
      <c r="B37" s="38" t="s">
        <v>1492</v>
      </c>
      <c r="C37" s="21" t="s">
        <v>48</v>
      </c>
      <c r="D37" s="21" t="s">
        <v>48</v>
      </c>
      <c r="E37" s="21" t="s">
        <v>48</v>
      </c>
      <c r="H37" s="19"/>
      <c r="L37" s="19"/>
      <c r="M37" s="19"/>
    </row>
    <row r="38" spans="1:13" x14ac:dyDescent="0.35">
      <c r="A38" s="115" t="s">
        <v>1493</v>
      </c>
      <c r="B38" s="38" t="s">
        <v>1494</v>
      </c>
      <c r="C38" s="21" t="s">
        <v>48</v>
      </c>
      <c r="D38" s="21" t="s">
        <v>48</v>
      </c>
      <c r="E38" s="21" t="s">
        <v>48</v>
      </c>
      <c r="H38" s="19"/>
      <c r="L38" s="19"/>
      <c r="M38" s="19"/>
    </row>
    <row r="39" spans="1:13" x14ac:dyDescent="0.35">
      <c r="A39" s="115" t="s">
        <v>1495</v>
      </c>
      <c r="B39" s="38" t="s">
        <v>1496</v>
      </c>
      <c r="C39" s="21" t="s">
        <v>48</v>
      </c>
      <c r="D39" s="21" t="s">
        <v>48</v>
      </c>
      <c r="E39" s="21" t="s">
        <v>48</v>
      </c>
      <c r="H39" s="19"/>
      <c r="L39" s="19"/>
      <c r="M39" s="19"/>
    </row>
    <row r="40" spans="1:13" x14ac:dyDescent="0.35">
      <c r="A40" s="115" t="s">
        <v>1497</v>
      </c>
      <c r="B40" s="38" t="s">
        <v>1498</v>
      </c>
      <c r="C40" s="21" t="s">
        <v>48</v>
      </c>
      <c r="D40" s="21" t="s">
        <v>48</v>
      </c>
      <c r="E40" s="21" t="s">
        <v>48</v>
      </c>
      <c r="H40" s="19"/>
      <c r="L40" s="19"/>
      <c r="M40" s="19"/>
    </row>
    <row r="41" spans="1:13" x14ac:dyDescent="0.35">
      <c r="A41" s="115" t="s">
        <v>1499</v>
      </c>
      <c r="B41" s="38" t="s">
        <v>1500</v>
      </c>
      <c r="C41" s="21" t="s">
        <v>48</v>
      </c>
      <c r="D41" s="21" t="s">
        <v>48</v>
      </c>
      <c r="E41" s="21" t="s">
        <v>48</v>
      </c>
      <c r="H41" s="19"/>
      <c r="L41" s="19"/>
      <c r="M41" s="19"/>
    </row>
    <row r="42" spans="1:13" x14ac:dyDescent="0.35">
      <c r="A42" s="115" t="s">
        <v>1501</v>
      </c>
      <c r="B42" s="38" t="s">
        <v>1502</v>
      </c>
      <c r="C42" s="21" t="s">
        <v>48</v>
      </c>
      <c r="D42" s="21" t="s">
        <v>48</v>
      </c>
      <c r="E42" s="21" t="s">
        <v>48</v>
      </c>
      <c r="H42" s="19"/>
      <c r="L42" s="19"/>
      <c r="M42" s="19"/>
    </row>
    <row r="43" spans="1:13" x14ac:dyDescent="0.35">
      <c r="A43" s="115" t="s">
        <v>1503</v>
      </c>
      <c r="B43" s="38" t="s">
        <v>1504</v>
      </c>
      <c r="C43" s="21" t="s">
        <v>48</v>
      </c>
      <c r="D43" s="21" t="s">
        <v>48</v>
      </c>
      <c r="E43" s="21" t="s">
        <v>48</v>
      </c>
      <c r="H43" s="19"/>
      <c r="L43" s="19"/>
      <c r="M43" s="19"/>
    </row>
    <row r="44" spans="1:13" x14ac:dyDescent="0.35">
      <c r="A44" s="115" t="s">
        <v>1505</v>
      </c>
      <c r="B44" s="38" t="s">
        <v>1506</v>
      </c>
      <c r="C44" s="21" t="s">
        <v>48</v>
      </c>
      <c r="D44" s="21" t="s">
        <v>48</v>
      </c>
      <c r="E44" s="21" t="s">
        <v>48</v>
      </c>
      <c r="H44" s="19"/>
      <c r="L44" s="19"/>
      <c r="M44" s="19"/>
    </row>
    <row r="45" spans="1:13" x14ac:dyDescent="0.35">
      <c r="A45" s="115" t="s">
        <v>1507</v>
      </c>
      <c r="B45" s="38" t="s">
        <v>1508</v>
      </c>
      <c r="C45" s="21" t="s">
        <v>48</v>
      </c>
      <c r="D45" s="21" t="s">
        <v>48</v>
      </c>
      <c r="E45" s="21" t="s">
        <v>48</v>
      </c>
      <c r="H45" s="19"/>
      <c r="L45" s="19"/>
      <c r="M45" s="19"/>
    </row>
    <row r="46" spans="1:13" x14ac:dyDescent="0.35">
      <c r="A46" s="115" t="s">
        <v>1509</v>
      </c>
      <c r="B46" s="38" t="s">
        <v>1510</v>
      </c>
      <c r="C46" s="21" t="s">
        <v>48</v>
      </c>
      <c r="D46" s="21" t="s">
        <v>48</v>
      </c>
      <c r="E46" s="21" t="s">
        <v>48</v>
      </c>
      <c r="H46" s="19"/>
      <c r="L46" s="19"/>
      <c r="M46" s="19"/>
    </row>
    <row r="47" spans="1:13" x14ac:dyDescent="0.35">
      <c r="A47" s="115" t="s">
        <v>1511</v>
      </c>
      <c r="B47" s="38" t="s">
        <v>1512</v>
      </c>
      <c r="C47" s="21" t="s">
        <v>48</v>
      </c>
      <c r="D47" s="21" t="s">
        <v>48</v>
      </c>
      <c r="E47" s="21" t="s">
        <v>48</v>
      </c>
      <c r="H47" s="19"/>
      <c r="L47" s="19"/>
      <c r="M47" s="19"/>
    </row>
    <row r="48" spans="1:13" x14ac:dyDescent="0.35">
      <c r="A48" s="115" t="s">
        <v>1513</v>
      </c>
      <c r="B48" s="38" t="s">
        <v>1514</v>
      </c>
      <c r="C48" s="21" t="s">
        <v>48</v>
      </c>
      <c r="D48" s="21" t="s">
        <v>48</v>
      </c>
      <c r="E48" s="21" t="s">
        <v>48</v>
      </c>
      <c r="H48" s="19"/>
      <c r="L48" s="19"/>
      <c r="M48" s="19"/>
    </row>
    <row r="49" spans="1:13" x14ac:dyDescent="0.35">
      <c r="A49" s="115" t="s">
        <v>1515</v>
      </c>
      <c r="B49" s="38" t="s">
        <v>1516</v>
      </c>
      <c r="C49" s="21" t="s">
        <v>48</v>
      </c>
      <c r="D49" s="21" t="s">
        <v>48</v>
      </c>
      <c r="E49" s="21" t="s">
        <v>48</v>
      </c>
      <c r="H49" s="19"/>
      <c r="L49" s="19"/>
      <c r="M49" s="19"/>
    </row>
    <row r="50" spans="1:13" x14ac:dyDescent="0.35">
      <c r="A50" s="115" t="s">
        <v>1517</v>
      </c>
      <c r="B50" s="38" t="s">
        <v>1518</v>
      </c>
      <c r="C50" s="21" t="s">
        <v>48</v>
      </c>
      <c r="D50" s="21" t="s">
        <v>48</v>
      </c>
      <c r="E50" s="21" t="s">
        <v>48</v>
      </c>
      <c r="H50" s="19"/>
      <c r="L50" s="19"/>
      <c r="M50" s="19"/>
    </row>
    <row r="51" spans="1:13" x14ac:dyDescent="0.35">
      <c r="A51" s="115" t="s">
        <v>1519</v>
      </c>
      <c r="B51" s="38" t="s">
        <v>1520</v>
      </c>
      <c r="C51" s="21" t="s">
        <v>48</v>
      </c>
      <c r="D51" s="21" t="s">
        <v>48</v>
      </c>
      <c r="E51" s="21" t="s">
        <v>48</v>
      </c>
      <c r="H51" s="19"/>
      <c r="L51" s="19"/>
      <c r="M51" s="19"/>
    </row>
    <row r="52" spans="1:13" x14ac:dyDescent="0.35">
      <c r="A52" s="115" t="s">
        <v>1521</v>
      </c>
      <c r="B52" s="38" t="s">
        <v>1522</v>
      </c>
      <c r="C52" s="21" t="s">
        <v>48</v>
      </c>
      <c r="D52" s="21" t="s">
        <v>48</v>
      </c>
      <c r="E52" s="21" t="s">
        <v>48</v>
      </c>
      <c r="H52" s="19"/>
      <c r="L52" s="19"/>
      <c r="M52" s="19"/>
    </row>
    <row r="53" spans="1:13" x14ac:dyDescent="0.35">
      <c r="A53" s="115" t="s">
        <v>1523</v>
      </c>
      <c r="B53" s="38" t="s">
        <v>1524</v>
      </c>
      <c r="C53" s="21" t="s">
        <v>48</v>
      </c>
      <c r="D53" s="21" t="s">
        <v>48</v>
      </c>
      <c r="E53" s="21" t="s">
        <v>48</v>
      </c>
      <c r="H53" s="19"/>
      <c r="L53" s="19"/>
      <c r="M53" s="19"/>
    </row>
    <row r="54" spans="1:13" x14ac:dyDescent="0.35">
      <c r="A54" s="115" t="s">
        <v>1525</v>
      </c>
      <c r="B54" s="38" t="s">
        <v>1526</v>
      </c>
      <c r="C54" s="21" t="s">
        <v>48</v>
      </c>
      <c r="D54" s="21" t="s">
        <v>48</v>
      </c>
      <c r="E54" s="21" t="s">
        <v>48</v>
      </c>
      <c r="H54" s="19"/>
      <c r="L54" s="19"/>
      <c r="M54" s="19"/>
    </row>
    <row r="55" spans="1:13" x14ac:dyDescent="0.35">
      <c r="A55" s="115" t="s">
        <v>1527</v>
      </c>
      <c r="B55" s="38" t="s">
        <v>1528</v>
      </c>
      <c r="C55" s="21" t="s">
        <v>48</v>
      </c>
      <c r="D55" s="21" t="s">
        <v>48</v>
      </c>
      <c r="E55" s="21" t="s">
        <v>48</v>
      </c>
      <c r="H55" s="19"/>
      <c r="L55" s="19"/>
      <c r="M55" s="19"/>
    </row>
    <row r="56" spans="1:13" x14ac:dyDescent="0.35">
      <c r="A56" s="115" t="s">
        <v>1529</v>
      </c>
      <c r="B56" s="38" t="s">
        <v>1530</v>
      </c>
      <c r="C56" s="21" t="s">
        <v>48</v>
      </c>
      <c r="D56" s="21" t="s">
        <v>48</v>
      </c>
      <c r="E56" s="21" t="s">
        <v>48</v>
      </c>
      <c r="H56" s="19"/>
      <c r="L56" s="19"/>
      <c r="M56" s="19"/>
    </row>
    <row r="57" spans="1:13" x14ac:dyDescent="0.35">
      <c r="A57" s="115" t="s">
        <v>1531</v>
      </c>
      <c r="B57" s="38" t="s">
        <v>1532</v>
      </c>
      <c r="C57" s="21" t="s">
        <v>48</v>
      </c>
      <c r="D57" s="21" t="s">
        <v>48</v>
      </c>
      <c r="E57" s="21" t="s">
        <v>48</v>
      </c>
      <c r="H57" s="19"/>
      <c r="L57" s="19"/>
      <c r="M57" s="19"/>
    </row>
    <row r="58" spans="1:13" x14ac:dyDescent="0.35">
      <c r="A58" s="115" t="s">
        <v>1533</v>
      </c>
      <c r="B58" s="38" t="s">
        <v>1534</v>
      </c>
      <c r="C58" s="21" t="s">
        <v>48</v>
      </c>
      <c r="D58" s="21" t="s">
        <v>48</v>
      </c>
      <c r="E58" s="21" t="s">
        <v>48</v>
      </c>
      <c r="H58" s="19"/>
      <c r="L58" s="19"/>
      <c r="M58" s="19"/>
    </row>
    <row r="59" spans="1:13" x14ac:dyDescent="0.35">
      <c r="A59" s="115" t="s">
        <v>1535</v>
      </c>
      <c r="B59" s="38" t="s">
        <v>1536</v>
      </c>
      <c r="C59" s="21" t="s">
        <v>48</v>
      </c>
      <c r="D59" s="21" t="s">
        <v>48</v>
      </c>
      <c r="E59" s="21" t="s">
        <v>48</v>
      </c>
      <c r="H59" s="19"/>
      <c r="L59" s="19"/>
      <c r="M59" s="19"/>
    </row>
    <row r="60" spans="1:13" outlineLevel="1" x14ac:dyDescent="0.35">
      <c r="A60" s="115" t="s">
        <v>1537</v>
      </c>
      <c r="B60" s="38"/>
      <c r="E60" s="38"/>
      <c r="F60" s="38"/>
      <c r="G60" s="38"/>
      <c r="H60" s="19"/>
      <c r="L60" s="19"/>
      <c r="M60" s="19"/>
    </row>
    <row r="61" spans="1:13" outlineLevel="1" x14ac:dyDescent="0.35">
      <c r="A61" s="115" t="s">
        <v>1538</v>
      </c>
      <c r="B61" s="38"/>
      <c r="E61" s="38"/>
      <c r="F61" s="38"/>
      <c r="G61" s="38"/>
      <c r="H61" s="19"/>
      <c r="L61" s="19"/>
      <c r="M61" s="19"/>
    </row>
    <row r="62" spans="1:13" outlineLevel="1" x14ac:dyDescent="0.35">
      <c r="A62" s="115" t="s">
        <v>1539</v>
      </c>
      <c r="B62" s="38"/>
      <c r="E62" s="38"/>
      <c r="F62" s="38"/>
      <c r="G62" s="38"/>
      <c r="H62" s="19"/>
      <c r="L62" s="19"/>
      <c r="M62" s="19"/>
    </row>
    <row r="63" spans="1:13" outlineLevel="1" x14ac:dyDescent="0.35">
      <c r="A63" s="115" t="s">
        <v>1540</v>
      </c>
      <c r="B63" s="38"/>
      <c r="E63" s="38"/>
      <c r="F63" s="38"/>
      <c r="G63" s="38"/>
      <c r="H63" s="19"/>
      <c r="L63" s="19"/>
      <c r="M63" s="19"/>
    </row>
    <row r="64" spans="1:13" outlineLevel="1" x14ac:dyDescent="0.35">
      <c r="A64" s="115" t="s">
        <v>1541</v>
      </c>
      <c r="B64" s="38"/>
      <c r="E64" s="38"/>
      <c r="F64" s="38"/>
      <c r="G64" s="38"/>
      <c r="H64" s="19"/>
      <c r="L64" s="19"/>
      <c r="M64" s="19"/>
    </row>
    <row r="65" spans="1:14" outlineLevel="1" x14ac:dyDescent="0.35">
      <c r="A65" s="115" t="s">
        <v>1542</v>
      </c>
      <c r="B65" s="38"/>
      <c r="E65" s="38"/>
      <c r="F65" s="38"/>
      <c r="G65" s="38"/>
      <c r="H65" s="19"/>
      <c r="L65" s="19"/>
      <c r="M65" s="19"/>
    </row>
    <row r="66" spans="1:14" outlineLevel="1" x14ac:dyDescent="0.35">
      <c r="A66" s="115" t="s">
        <v>1543</v>
      </c>
      <c r="B66" s="38"/>
      <c r="E66" s="38"/>
      <c r="F66" s="38"/>
      <c r="G66" s="38"/>
      <c r="H66" s="19"/>
      <c r="L66" s="19"/>
      <c r="M66" s="19"/>
    </row>
    <row r="67" spans="1:14" outlineLevel="1" x14ac:dyDescent="0.35">
      <c r="A67" s="115" t="s">
        <v>1544</v>
      </c>
      <c r="B67" s="38"/>
      <c r="E67" s="38"/>
      <c r="F67" s="38"/>
      <c r="G67" s="38"/>
      <c r="H67" s="19"/>
      <c r="L67" s="19"/>
      <c r="M67" s="19"/>
    </row>
    <row r="68" spans="1:14" outlineLevel="1" x14ac:dyDescent="0.35">
      <c r="A68" s="115" t="s">
        <v>1545</v>
      </c>
      <c r="B68" s="38"/>
      <c r="E68" s="38"/>
      <c r="F68" s="38"/>
      <c r="G68" s="38"/>
      <c r="H68" s="19"/>
      <c r="L68" s="19"/>
      <c r="M68" s="19"/>
    </row>
    <row r="69" spans="1:14" outlineLevel="1" x14ac:dyDescent="0.35">
      <c r="A69" s="115" t="s">
        <v>1546</v>
      </c>
      <c r="B69" s="38"/>
      <c r="E69" s="38"/>
      <c r="F69" s="38"/>
      <c r="G69" s="38"/>
      <c r="H69" s="19"/>
      <c r="L69" s="19"/>
      <c r="M69" s="19"/>
    </row>
    <row r="70" spans="1:14" outlineLevel="1" x14ac:dyDescent="0.35">
      <c r="A70" s="115" t="s">
        <v>1547</v>
      </c>
      <c r="B70" s="38"/>
      <c r="E70" s="38"/>
      <c r="F70" s="38"/>
      <c r="G70" s="38"/>
      <c r="H70" s="19"/>
      <c r="L70" s="19"/>
      <c r="M70" s="19"/>
    </row>
    <row r="71" spans="1:14" outlineLevel="1" x14ac:dyDescent="0.35">
      <c r="A71" s="115" t="s">
        <v>1548</v>
      </c>
      <c r="B71" s="38"/>
      <c r="E71" s="38"/>
      <c r="F71" s="38"/>
      <c r="G71" s="38"/>
      <c r="H71" s="19"/>
      <c r="L71" s="19"/>
      <c r="M71" s="19"/>
    </row>
    <row r="72" spans="1:14" outlineLevel="1" x14ac:dyDescent="0.35">
      <c r="A72" s="115" t="s">
        <v>1549</v>
      </c>
      <c r="B72" s="38"/>
      <c r="E72" s="38"/>
      <c r="F72" s="38"/>
      <c r="G72" s="38"/>
      <c r="H72" s="19"/>
      <c r="L72" s="19"/>
      <c r="M72" s="19"/>
    </row>
    <row r="73" spans="1:14" ht="18.5" x14ac:dyDescent="0.35">
      <c r="A73" s="33"/>
      <c r="B73" s="32" t="s">
        <v>1441</v>
      </c>
      <c r="C73" s="33"/>
      <c r="D73" s="33"/>
      <c r="E73" s="33"/>
      <c r="F73" s="33"/>
      <c r="G73" s="33"/>
      <c r="H73" s="19"/>
    </row>
    <row r="74" spans="1:14" ht="15" customHeight="1" x14ac:dyDescent="0.35">
      <c r="A74" s="40"/>
      <c r="B74" s="41" t="s">
        <v>1336</v>
      </c>
      <c r="C74" s="141" t="s">
        <v>1550</v>
      </c>
      <c r="D74" s="141" t="s">
        <v>1551</v>
      </c>
      <c r="E74" s="141" t="s">
        <v>1552</v>
      </c>
      <c r="F74" s="141" t="s">
        <v>1553</v>
      </c>
      <c r="G74" s="141" t="s">
        <v>1554</v>
      </c>
      <c r="H74" s="49"/>
      <c r="I74" s="49"/>
      <c r="J74" s="49"/>
      <c r="K74" s="49"/>
      <c r="L74" s="49"/>
      <c r="M74" s="49"/>
      <c r="N74" s="49"/>
    </row>
    <row r="75" spans="1:14" x14ac:dyDescent="0.35">
      <c r="A75" s="115" t="s">
        <v>1555</v>
      </c>
      <c r="B75" s="115" t="s">
        <v>1556</v>
      </c>
      <c r="C75" s="106">
        <v>6.3566440000000002</v>
      </c>
      <c r="D75" s="106">
        <v>0</v>
      </c>
      <c r="E75" s="106">
        <v>0</v>
      </c>
      <c r="F75" s="106">
        <v>0</v>
      </c>
      <c r="G75" s="106">
        <f>SUM(C75:F75)</f>
        <v>6.3566440000000002</v>
      </c>
      <c r="H75" s="19"/>
    </row>
    <row r="76" spans="1:14" x14ac:dyDescent="0.35">
      <c r="A76" s="115" t="s">
        <v>1557</v>
      </c>
      <c r="B76" s="115" t="s">
        <v>1558</v>
      </c>
      <c r="C76" s="106">
        <v>16.261198</v>
      </c>
      <c r="D76" s="106">
        <v>0</v>
      </c>
      <c r="E76" s="106">
        <v>0</v>
      </c>
      <c r="F76" s="106">
        <v>0</v>
      </c>
      <c r="G76" s="106">
        <f>SUM(C76:F76)</f>
        <v>16.261198</v>
      </c>
      <c r="H76" s="19"/>
    </row>
    <row r="77" spans="1:14" ht="58" outlineLevel="1" x14ac:dyDescent="0.35">
      <c r="A77" s="115" t="s">
        <v>1559</v>
      </c>
      <c r="G77" s="115" t="s">
        <v>1560</v>
      </c>
      <c r="H77" s="19"/>
    </row>
    <row r="78" spans="1:14" outlineLevel="1" x14ac:dyDescent="0.35">
      <c r="A78" s="115" t="s">
        <v>1561</v>
      </c>
      <c r="H78" s="19"/>
    </row>
    <row r="79" spans="1:14" outlineLevel="1" x14ac:dyDescent="0.35">
      <c r="A79" s="115" t="s">
        <v>1562</v>
      </c>
      <c r="H79" s="19"/>
    </row>
    <row r="80" spans="1:14" outlineLevel="1" x14ac:dyDescent="0.35">
      <c r="A80" s="115" t="s">
        <v>1563</v>
      </c>
      <c r="H80" s="19"/>
    </row>
    <row r="81" spans="1:8" x14ac:dyDescent="0.35">
      <c r="A81" s="40"/>
      <c r="B81" s="41" t="s">
        <v>1564</v>
      </c>
      <c r="C81" s="40" t="s">
        <v>611</v>
      </c>
      <c r="D81" s="40" t="s">
        <v>612</v>
      </c>
      <c r="E81" s="43" t="s">
        <v>1337</v>
      </c>
      <c r="F81" s="43" t="s">
        <v>1435</v>
      </c>
      <c r="G81" s="43" t="s">
        <v>1565</v>
      </c>
      <c r="H81" s="19"/>
    </row>
    <row r="82" spans="1:8" x14ac:dyDescent="0.35">
      <c r="A82" s="115" t="s">
        <v>1566</v>
      </c>
      <c r="B82" s="115" t="s">
        <v>1567</v>
      </c>
      <c r="C82" s="113">
        <v>1.3782000000000001E-2</v>
      </c>
      <c r="D82" s="113">
        <v>0</v>
      </c>
      <c r="E82" s="113">
        <v>0</v>
      </c>
      <c r="F82" s="113">
        <v>0</v>
      </c>
      <c r="G82" s="113">
        <f>(C82)</f>
        <v>1.3782000000000001E-2</v>
      </c>
      <c r="H82" s="19"/>
    </row>
    <row r="83" spans="1:8" x14ac:dyDescent="0.35">
      <c r="A83" s="115" t="s">
        <v>1568</v>
      </c>
      <c r="B83" s="115" t="s">
        <v>1569</v>
      </c>
      <c r="C83" s="113">
        <v>7.7300000000000003E-4</v>
      </c>
      <c r="D83" s="113">
        <v>0</v>
      </c>
      <c r="E83" s="113">
        <v>0</v>
      </c>
      <c r="F83" s="113">
        <v>0</v>
      </c>
      <c r="G83" s="113">
        <f t="shared" ref="G83:G86" si="0">(C83)</f>
        <v>7.7300000000000003E-4</v>
      </c>
      <c r="H83" s="19"/>
    </row>
    <row r="84" spans="1:8" x14ac:dyDescent="0.35">
      <c r="A84" s="115" t="s">
        <v>1570</v>
      </c>
      <c r="B84" s="115" t="s">
        <v>1571</v>
      </c>
      <c r="C84" s="113">
        <v>2.7700000000000001E-4</v>
      </c>
      <c r="D84" s="113">
        <v>0</v>
      </c>
      <c r="E84" s="113">
        <v>0</v>
      </c>
      <c r="F84" s="113">
        <v>0</v>
      </c>
      <c r="G84" s="113">
        <f t="shared" si="0"/>
        <v>2.7700000000000001E-4</v>
      </c>
      <c r="H84" s="19"/>
    </row>
    <row r="85" spans="1:8" x14ac:dyDescent="0.35">
      <c r="A85" s="115" t="s">
        <v>1572</v>
      </c>
      <c r="B85" s="115" t="s">
        <v>1573</v>
      </c>
      <c r="C85" s="113">
        <v>2.9999999999999997E-4</v>
      </c>
      <c r="D85" s="113">
        <v>0</v>
      </c>
      <c r="E85" s="113">
        <v>0</v>
      </c>
      <c r="F85" s="113">
        <v>0</v>
      </c>
      <c r="G85" s="113">
        <f t="shared" si="0"/>
        <v>2.9999999999999997E-4</v>
      </c>
      <c r="H85" s="19"/>
    </row>
    <row r="86" spans="1:8" x14ac:dyDescent="0.35">
      <c r="A86" s="115" t="s">
        <v>1574</v>
      </c>
      <c r="B86" s="115" t="s">
        <v>1575</v>
      </c>
      <c r="C86" s="113">
        <v>0</v>
      </c>
      <c r="D86" s="113">
        <v>0</v>
      </c>
      <c r="E86" s="113">
        <v>0</v>
      </c>
      <c r="F86" s="113">
        <v>0</v>
      </c>
      <c r="G86" s="113">
        <f t="shared" si="0"/>
        <v>0</v>
      </c>
      <c r="H86" s="19"/>
    </row>
    <row r="87" spans="1:8" outlineLevel="1" x14ac:dyDescent="0.35">
      <c r="A87" s="115" t="s">
        <v>1576</v>
      </c>
      <c r="H87" s="19"/>
    </row>
    <row r="88" spans="1:8" outlineLevel="1" x14ac:dyDescent="0.35">
      <c r="A88" s="115" t="s">
        <v>1577</v>
      </c>
      <c r="H88" s="19"/>
    </row>
    <row r="89" spans="1:8" outlineLevel="1" x14ac:dyDescent="0.35">
      <c r="A89" s="115" t="s">
        <v>1578</v>
      </c>
      <c r="H89" s="19"/>
    </row>
    <row r="90" spans="1:8" outlineLevel="1" x14ac:dyDescent="0.35">
      <c r="A90" s="115" t="s">
        <v>1579</v>
      </c>
      <c r="H90" s="19"/>
    </row>
    <row r="91" spans="1:8" x14ac:dyDescent="0.35">
      <c r="H91" s="19"/>
    </row>
    <row r="92" spans="1:8" x14ac:dyDescent="0.35">
      <c r="H92" s="19"/>
    </row>
    <row r="93" spans="1:8" x14ac:dyDescent="0.35">
      <c r="H93" s="19"/>
    </row>
    <row r="94" spans="1:8" x14ac:dyDescent="0.35">
      <c r="H94" s="19"/>
    </row>
    <row r="95" spans="1:8" x14ac:dyDescent="0.35">
      <c r="H95" s="19"/>
    </row>
    <row r="96" spans="1:8" x14ac:dyDescent="0.35">
      <c r="H96" s="19"/>
    </row>
    <row r="97" spans="8:8" x14ac:dyDescent="0.35">
      <c r="H97" s="19"/>
    </row>
    <row r="98" spans="8:8" x14ac:dyDescent="0.35">
      <c r="H98" s="19"/>
    </row>
    <row r="99" spans="8:8" x14ac:dyDescent="0.35">
      <c r="H99" s="19"/>
    </row>
    <row r="100" spans="8:8" x14ac:dyDescent="0.35">
      <c r="H100" s="19"/>
    </row>
    <row r="101" spans="8:8" x14ac:dyDescent="0.35">
      <c r="H101" s="19"/>
    </row>
    <row r="102" spans="8:8" x14ac:dyDescent="0.35">
      <c r="H102" s="19"/>
    </row>
    <row r="103" spans="8:8" x14ac:dyDescent="0.35">
      <c r="H103" s="19"/>
    </row>
    <row r="104" spans="8:8" x14ac:dyDescent="0.35">
      <c r="H104" s="19"/>
    </row>
    <row r="105" spans="8:8" x14ac:dyDescent="0.35">
      <c r="H105" s="19"/>
    </row>
    <row r="106" spans="8:8" x14ac:dyDescent="0.35">
      <c r="H106" s="19"/>
    </row>
    <row r="107" spans="8:8" x14ac:dyDescent="0.35">
      <c r="H107" s="19"/>
    </row>
    <row r="108" spans="8:8" x14ac:dyDescent="0.35">
      <c r="H108" s="19"/>
    </row>
    <row r="109" spans="8:8" x14ac:dyDescent="0.35">
      <c r="H109" s="19"/>
    </row>
    <row r="110" spans="8:8" x14ac:dyDescent="0.35">
      <c r="H110" s="19"/>
    </row>
    <row r="111" spans="8:8" x14ac:dyDescent="0.35">
      <c r="H111" s="19"/>
    </row>
    <row r="112" spans="8:8" x14ac:dyDescent="0.35">
      <c r="H112" s="19"/>
    </row>
  </sheetData>
  <sheetProtection formatCells="0" formatColumns="0" formatRows="0" insertHyperlinks="0" sort="0" autoFilter="0" pivotTables="0"/>
  <protectedRanges>
    <protectedRange sqref="C4 B77:B80 B87:B90 C77:C80 C14:D25 B35:E72 C82:G90" name="Optional ECBECAIs"/>
    <protectedRange sqref="C75:C76" name="Optional ECBECAIs_1"/>
    <protectedRange sqref="D75:D76" name="Optional ECBECAIs_2"/>
    <protectedRange sqref="E75:E76" name="Optional ECBECAIs_3"/>
    <protectedRange sqref="F75:F76" name="Optional ECBECAIs_4"/>
  </protectedRanges>
  <mergeCells count="1">
    <mergeCell ref="A1:B1"/>
  </mergeCells>
  <hyperlinks>
    <hyperlink ref="B7" location="'E. Optional ECB-ECAIs data'!B12" display="1. Additional information on the programme" xr:uid="{00000000-0004-0000-0A00-000000000000}"/>
    <hyperlink ref="B8" location="'E. Optional ECB-ECAIs data'!B33" display="2.  Additional information on the swaps" xr:uid="{00000000-0004-0000-0A00-000001000000}"/>
    <hyperlink ref="B9" location="'E. Optional ECB-ECAIs data'!B73" display="3.  Additional information on the asset distribution" xr:uid="{00000000-0004-0000-0A00-000002000000}"/>
  </hyperlinks>
  <pageMargins left="0.70866141732283472" right="0.70866141732283472" top="0.74803149606299213" bottom="0.74803149606299213" header="0.31496062992125984" footer="0.31496062992125984"/>
  <pageSetup paperSize="9" scale="50" fitToHeight="0" orientation="landscape" r:id="rId1"/>
  <headerFooter>
    <oddHeader>&amp;R&amp;G</oddHeader>
  </headerFooter>
  <legacyDrawingHF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abc0900f-cbe9-4248-90fc-c27a505b3fd1" xsi:nil="true"/>
    <lcf76f155ced4ddcb4097134ff3c332f xmlns="d97b493d-b816-433a-b6d6-d934789f6e2d">
      <Terms xmlns="http://schemas.microsoft.com/office/infopath/2007/PartnerControls"/>
    </lcf76f155ced4ddcb4097134ff3c332f>
    <_dlc_DocId xmlns="abc0900f-cbe9-4248-90fc-c27a505b3fd1">P467N5D3XNCX-1325942702-312926</_dlc_DocId>
    <_dlc_DocIdUrl xmlns="abc0900f-cbe9-4248-90fc-c27a505b3fd1">
      <Url>https://bancodesio.sharepoint.com/sites/Area_Crediti/_layouts/15/DocIdRedir.aspx?ID=P467N5D3XNCX-1325942702-312926</Url>
      <Description>P467N5D3XNCX-1325942702-312926</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Documento" ma:contentTypeID="0x0101002CDEEC40396C7F4E81BDA557FA87D0B8" ma:contentTypeVersion="12" ma:contentTypeDescription="Creare un nuovo documento." ma:contentTypeScope="" ma:versionID="d2185099adcbdac633274a4a39a2dbc2">
  <xsd:schema xmlns:xsd="http://www.w3.org/2001/XMLSchema" xmlns:xs="http://www.w3.org/2001/XMLSchema" xmlns:p="http://schemas.microsoft.com/office/2006/metadata/properties" xmlns:ns2="abc0900f-cbe9-4248-90fc-c27a505b3fd1" xmlns:ns3="d97b493d-b816-433a-b6d6-d934789f6e2d" targetNamespace="http://schemas.microsoft.com/office/2006/metadata/properties" ma:root="true" ma:fieldsID="cd4e43c467eae9e45692c96aa9313cb8" ns2:_="" ns3:_="">
    <xsd:import namespace="abc0900f-cbe9-4248-90fc-c27a505b3fd1"/>
    <xsd:import namespace="d97b493d-b816-433a-b6d6-d934789f6e2d"/>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lcf76f155ced4ddcb4097134ff3c332f" minOccurs="0"/>
                <xsd:element ref="ns2:TaxCatchAll" minOccurs="0"/>
                <xsd:element ref="ns3:MediaServiceGenerationTime" minOccurs="0"/>
                <xsd:element ref="ns3:MediaServiceEventHashCode" minOccurs="0"/>
                <xsd:element ref="ns3:MediaServiceOCR" minOccurs="0"/>
                <xsd:element ref="ns3:MediaServiceBillingMetadata"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c0900f-cbe9-4248-90fc-c27a505b3fd1" elementFormDefault="qualified">
    <xsd:import namespace="http://schemas.microsoft.com/office/2006/documentManagement/types"/>
    <xsd:import namespace="http://schemas.microsoft.com/office/infopath/2007/PartnerControls"/>
    <xsd:element name="_dlc_DocId" ma:index="8" nillable="true" ma:displayName="Valore ID documento" ma:description="Valore dell'ID documento assegnato all'elemento." ma:indexed="true" ma:internalName="_dlc_DocId" ma:readOnly="true">
      <xsd:simpleType>
        <xsd:restriction base="dms:Text"/>
      </xsd:simpleType>
    </xsd:element>
    <xsd:element name="_dlc_DocIdUrl" ma:index="9" nillable="true" ma:displayName="ID documento" ma:description="Collegamento permanente al documento."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TaxCatchAll" ma:index="17" nillable="true" ma:displayName="Taxonomy Catch All Column" ma:hidden="true" ma:list="{c2bfe575-3911-4c34-8a02-207687ba0af5}" ma:internalName="TaxCatchAll" ma:showField="CatchAllData" ma:web="abc0900f-cbe9-4248-90fc-c27a505b3fd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d97b493d-b816-433a-b6d6-d934789f6e2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description="" ma:hidden="true" ma:indexed="true" ma:internalName="MediaServiceDateTaken" ma:readOnly="true">
      <xsd:simpleType>
        <xsd:restriction base="dms:Text"/>
      </xsd:simpleType>
    </xsd:element>
    <xsd:element name="lcf76f155ced4ddcb4097134ff3c332f" ma:index="16" nillable="true" ma:taxonomy="true" ma:internalName="lcf76f155ced4ddcb4097134ff3c332f" ma:taxonomyFieldName="MediaServiceImageTags" ma:displayName="Tag immagine" ma:readOnly="false" ma:fieldId="{5cf76f15-5ced-4ddc-b409-7134ff3c332f}" ma:taxonomyMulti="true" ma:sspId="5a9fbc37-1621-4e90-aec4-bb068758e820" ma:termSetId="09814cd3-568e-fe90-9814-8d621ff8fb84" ma:anchorId="fba54fb3-c3e1-fe81-a776-ca4b69148c4d" ma:open="true" ma:isKeyword="false">
      <xsd:complexType>
        <xsd:sequence>
          <xsd:element ref="pc:Terms" minOccurs="0" maxOccurs="1"/>
        </xsd:sequence>
      </xsd:complex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BillingMetadata" ma:index="21" nillable="true" ma:displayName="MediaServiceBillingMetadata" ma:hidden="true" ma:internalName="MediaServiceBillingMetadata" ma:readOnly="true">
      <xsd:simpleType>
        <xsd:restriction base="dms:Note"/>
      </xsd:simpleType>
    </xsd:element>
    <xsd:element name="MediaServiceLocation" ma:index="22" nillable="true" ma:displayName="Location" ma:descrip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3F93920-28F1-475E-897A-8AE49BB588A4}">
  <ds:schemaRefs>
    <ds:schemaRef ds:uri="http://schemas.microsoft.com/sharepoint/events"/>
  </ds:schemaRefs>
</ds:datastoreItem>
</file>

<file path=customXml/itemProps2.xml><?xml version="1.0" encoding="utf-8"?>
<ds:datastoreItem xmlns:ds="http://schemas.openxmlformats.org/officeDocument/2006/customXml" ds:itemID="{B793DAE9-B4F7-4DC3-AF74-0F5AE22296B4}">
  <ds:schemaRefs>
    <ds:schemaRef ds:uri="http://schemas.microsoft.com/sharepoint/v3/contenttype/forms"/>
  </ds:schemaRefs>
</ds:datastoreItem>
</file>

<file path=customXml/itemProps3.xml><?xml version="1.0" encoding="utf-8"?>
<ds:datastoreItem xmlns:ds="http://schemas.openxmlformats.org/officeDocument/2006/customXml" ds:itemID="{09E9D491-06A6-40E5-A360-3B9A70F6429B}">
  <ds:schemaRefs>
    <ds:schemaRef ds:uri="http://schemas.microsoft.com/office/2006/metadata/properties"/>
    <ds:schemaRef ds:uri="http://schemas.microsoft.com/office/infopath/2007/PartnerControls"/>
    <ds:schemaRef ds:uri="abc0900f-cbe9-4248-90fc-c27a505b3fd1"/>
    <ds:schemaRef ds:uri="d97b493d-b816-433a-b6d6-d934789f6e2d"/>
  </ds:schemaRefs>
</ds:datastoreItem>
</file>

<file path=customXml/itemProps4.xml><?xml version="1.0" encoding="utf-8"?>
<ds:datastoreItem xmlns:ds="http://schemas.openxmlformats.org/officeDocument/2006/customXml" ds:itemID="{DBCC3318-7558-4DB1-9CC3-6DF8D1952B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c0900f-cbe9-4248-90fc-c27a505b3fd1"/>
    <ds:schemaRef ds:uri="d97b493d-b816-433a-b6d6-d934789f6e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458abd0-1ef9-49ba-99ec-e1dcc8a97672}" enabled="0" method="" siteId="{7458abd0-1ef9-49ba-99ec-e1dcc8a97672}" removed="1"/>
</clbl:labelList>
</file>

<file path=docProps/app.xml><?xml version="1.0" encoding="utf-8"?>
<Properties xmlns="http://schemas.openxmlformats.org/officeDocument/2006/extended-properties" xmlns:vt="http://schemas.openxmlformats.org/officeDocument/2006/docPropsVTypes">
  <TotalTime>0</TotalTime>
  <Application>Microsoft Excel</Application>
  <DocSecurity>0</DocSecurity>
  <ScaleCrop>false</ScaleCrop>
  <HeadingPairs>
    <vt:vector size="4" baseType="variant">
      <vt:variant>
        <vt:lpstr>Fogli di lavoro</vt:lpstr>
      </vt:variant>
      <vt:variant>
        <vt:i4>5</vt:i4>
      </vt:variant>
      <vt:variant>
        <vt:lpstr>Intervalli denominati</vt:lpstr>
      </vt:variant>
      <vt:variant>
        <vt:i4>5</vt:i4>
      </vt:variant>
    </vt:vector>
  </HeadingPairs>
  <TitlesOfParts>
    <vt:vector size="10" baseType="lpstr">
      <vt:lpstr>Introduction</vt:lpstr>
      <vt:lpstr>A. HTT General</vt:lpstr>
      <vt:lpstr>B1. HTT Mortgage Assets</vt:lpstr>
      <vt:lpstr>C. HTT Harmonised Glossary</vt:lpstr>
      <vt:lpstr>E. Optional ECB-ECAIs data</vt:lpstr>
      <vt:lpstr>'A. HTT General'!Area_stampa</vt:lpstr>
      <vt:lpstr>'B1. HTT Mortgage Assets'!Area_stampa</vt:lpstr>
      <vt:lpstr>'C. HTT Harmonised Glossary'!Area_stampa</vt:lpstr>
      <vt:lpstr>'E. Optional ECB-ECAIs data'!Area_stampa</vt:lpstr>
      <vt:lpstr>Introduction!Area_stampa</vt:lpstr>
    </vt:vector>
  </TitlesOfParts>
  <Company>European Mortgage Federation</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Paolo Colonna</dc:creator>
  <cp:lastModifiedBy>Lamberti Daniela</cp:lastModifiedBy>
  <cp:lastPrinted>2026-10-22T09:59:46Z</cp:lastPrinted>
  <dcterms:created xsi:type="dcterms:W3CDTF">2016-04-21T08:07:20Z</dcterms:created>
  <dcterms:modified xsi:type="dcterms:W3CDTF">2026-10-22T09:59:49Z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0x0101002CDEEC40396C7F4E81BDA557FA87D0B8</vt:lpwstr>
  </property>
  <property fmtid="{D5CDD505-2E9C-101B-9397-08002B2CF9AE}" pid="3" name="_dlc_DocIdItemGuid">
    <vt:lpwstr>cd5724f6-1780-45e5-8c6e-0abf5a7031dc</vt:lpwstr>
  </property>
  <property fmtid="{D5CDD505-2E9C-101B-9397-08002B2CF9AE}" pid="4" name="MediaServiceImageTags">
    <vt:lpwstr/>
  </property>
</Properties>
</file>